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168" r:id="rId1"/>
  </p:sldMasterIdLst>
  <p:notesMasterIdLst>
    <p:notesMasterId r:id="rId19"/>
  </p:notesMasterIdLst>
  <p:handoutMasterIdLst>
    <p:handoutMasterId r:id="rId20"/>
  </p:handoutMasterIdLst>
  <p:sldIdLst>
    <p:sldId id="256" r:id="rId2"/>
    <p:sldId id="269" r:id="rId3"/>
    <p:sldId id="276" r:id="rId4"/>
    <p:sldId id="279" r:id="rId5"/>
    <p:sldId id="280" r:id="rId6"/>
    <p:sldId id="281" r:id="rId7"/>
    <p:sldId id="282" r:id="rId8"/>
    <p:sldId id="283" r:id="rId9"/>
    <p:sldId id="284" r:id="rId10"/>
    <p:sldId id="295" r:id="rId11"/>
    <p:sldId id="286" r:id="rId12"/>
    <p:sldId id="287" r:id="rId13"/>
    <p:sldId id="288" r:id="rId14"/>
    <p:sldId id="296" r:id="rId15"/>
    <p:sldId id="294" r:id="rId16"/>
    <p:sldId id="298" r:id="rId17"/>
    <p:sldId id="263" r:id="rId18"/>
  </p:sldIdLst>
  <p:sldSz cx="12192000" cy="6858000"/>
  <p:notesSz cx="6858000" cy="9144000"/>
  <p:defaultTextStyle>
    <a:defPPr rtl="0">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8501" autoAdjust="0"/>
  </p:normalViewPr>
  <p:slideViewPr>
    <p:cSldViewPr snapToGrid="0">
      <p:cViewPr varScale="1">
        <p:scale>
          <a:sx n="72" d="100"/>
          <a:sy n="72" d="100"/>
        </p:scale>
        <p:origin x="456" y="56"/>
      </p:cViewPr>
      <p:guideLst/>
    </p:cSldViewPr>
  </p:slideViewPr>
  <p:notesTextViewPr>
    <p:cViewPr>
      <p:scale>
        <a:sx n="1" d="1"/>
        <a:sy n="1" d="1"/>
      </p:scale>
      <p:origin x="0" y="0"/>
    </p:cViewPr>
  </p:notesTextViewPr>
  <p:notesViewPr>
    <p:cSldViewPr snapToGrid="0">
      <p:cViewPr varScale="1">
        <p:scale>
          <a:sx n="92" d="100"/>
          <a:sy n="92" d="100"/>
        </p:scale>
        <p:origin x="3288"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8B4CB405-BC11-414E-B0F4-9E1C4642FE1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dirty="0"/>
          </a:p>
        </p:txBody>
      </p:sp>
      <p:sp>
        <p:nvSpPr>
          <p:cNvPr id="3" name="Espace réservé de la date 2">
            <a:extLst>
              <a:ext uri="{FF2B5EF4-FFF2-40B4-BE49-F238E27FC236}">
                <a16:creationId xmlns:a16="http://schemas.microsoft.com/office/drawing/2014/main" id="{C71A09E4-E76E-43B1-9270-846FE19D3E2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1A0A57E1-CEB3-4C96-B7C6-36B0FA3064E4}" type="datetimeFigureOut">
              <a:rPr lang="en-US" smtClean="0"/>
              <a:t>6/8/2024</a:t>
            </a:fld>
            <a:endParaRPr lang="en-US" dirty="0"/>
          </a:p>
        </p:txBody>
      </p:sp>
      <p:sp>
        <p:nvSpPr>
          <p:cNvPr id="4" name="Espace réservé du pied de page 3">
            <a:extLst>
              <a:ext uri="{FF2B5EF4-FFF2-40B4-BE49-F238E27FC236}">
                <a16:creationId xmlns:a16="http://schemas.microsoft.com/office/drawing/2014/main" id="{44791962-6490-4685-B760-76A1628AD51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dirty="0"/>
          </a:p>
        </p:txBody>
      </p:sp>
      <p:sp>
        <p:nvSpPr>
          <p:cNvPr id="5" name="Espace réservé du numéro de diapositive 4">
            <a:extLst>
              <a:ext uri="{FF2B5EF4-FFF2-40B4-BE49-F238E27FC236}">
                <a16:creationId xmlns:a16="http://schemas.microsoft.com/office/drawing/2014/main" id="{D3697A7F-1461-4B81-83F2-8C494CFB80B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D0D51C3-EABD-4553-9DC0-81CFC2A7F30E}" type="slidenum">
              <a:rPr lang="en-US" smtClean="0"/>
              <a:t>‹N°›</a:t>
            </a:fld>
            <a:endParaRPr lang="en-US" dirty="0"/>
          </a:p>
        </p:txBody>
      </p:sp>
    </p:spTree>
    <p:extLst>
      <p:ext uri="{BB962C8B-B14F-4D97-AF65-F5344CB8AC3E}">
        <p14:creationId xmlns:p14="http://schemas.microsoft.com/office/powerpoint/2010/main" val="3981461322"/>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svg>
</file>

<file path=ppt/media/image11.png>
</file>

<file path=ppt/media/image12.svg>
</file>

<file path=ppt/media/image13.jpeg>
</file>

<file path=ppt/media/image14.jpeg>
</file>

<file path=ppt/media/image15.png>
</file>

<file path=ppt/media/image16.png>
</file>

<file path=ppt/media/image17.png>
</file>

<file path=ppt/media/image18.jpg>
</file>

<file path=ppt/media/image19.png>
</file>

<file path=ppt/media/image2.jpeg>
</file>

<file path=ppt/media/image20.jpeg>
</file>

<file path=ppt/media/image21.png>
</file>

<file path=ppt/media/image22.png>
</file>

<file path=ppt/media/image23.png>
</file>

<file path=ppt/media/image24.png>
</file>

<file path=ppt/media/image25.png>
</file>

<file path=ppt/media/image26.jpeg>
</file>

<file path=ppt/media/image27.png>
</file>

<file path=ppt/media/image28.jpeg>
</file>

<file path=ppt/media/image29.jpeg>
</file>

<file path=ppt/media/image3.png>
</file>

<file path=ppt/media/image30.jpeg>
</file>

<file path=ppt/media/image4.png>
</file>

<file path=ppt/media/image5.png>
</file>

<file path=ppt/media/image6.pn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dirty="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2CF1BBD7-2276-4DDA-BFFE-26CAACEE5E98}" type="datetimeFigureOut">
              <a:rPr lang="en-US" smtClean="0"/>
              <a:t>6/8/2024</a:t>
            </a:fld>
            <a:endParaRPr lang="en-US"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dirty="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
              <a:t>Modifiez les styles du texte du masque</a:t>
            </a:r>
          </a:p>
          <a:p>
            <a:pPr lvl="1" rtl="0"/>
            <a:r>
              <a:rPr lang="fr"/>
              <a:t>Deuxième niveau</a:t>
            </a:r>
          </a:p>
          <a:p>
            <a:pPr lvl="2" rtl="0"/>
            <a:r>
              <a:rPr lang="fr"/>
              <a:t>Troisième niveau</a:t>
            </a:r>
          </a:p>
          <a:p>
            <a:pPr lvl="3" rtl="0"/>
            <a:r>
              <a:rPr lang="fr"/>
              <a:t>Quatrième niveau</a:t>
            </a:r>
          </a:p>
          <a:p>
            <a:pPr lvl="4" rtl="0"/>
            <a:r>
              <a:rPr lang="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dirty="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0279F17-7BA4-49BC-BB37-7F646CF8D2F0}" type="slidenum">
              <a:rPr lang="en-US" smtClean="0"/>
              <a:t>‹N°›</a:t>
            </a:fld>
            <a:endParaRPr lang="en-US" dirty="0"/>
          </a:p>
        </p:txBody>
      </p:sp>
    </p:spTree>
    <p:extLst>
      <p:ext uri="{BB962C8B-B14F-4D97-AF65-F5344CB8AC3E}">
        <p14:creationId xmlns:p14="http://schemas.microsoft.com/office/powerpoint/2010/main" val="42657404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pic>
        <p:nvPicPr>
          <p:cNvPr id="9" name="Image 8" descr="HD-PanelTitle-GrommetsCombined.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88825" cy="6856214"/>
          </a:xfrm>
          <a:prstGeom prst="rect">
            <a:avLst/>
          </a:prstGeom>
        </p:spPr>
      </p:pic>
      <p:sp>
        <p:nvSpPr>
          <p:cNvPr id="2" name="Titre 1"/>
          <p:cNvSpPr>
            <a:spLocks noGrp="1"/>
          </p:cNvSpPr>
          <p:nvPr>
            <p:ph type="ctrTitle"/>
          </p:nvPr>
        </p:nvSpPr>
        <p:spPr>
          <a:xfrm>
            <a:off x="2692398" y="1871131"/>
            <a:ext cx="6815669" cy="1515533"/>
          </a:xfrm>
        </p:spPr>
        <p:txBody>
          <a:bodyPr rtlCol="0" anchor="b">
            <a:noAutofit/>
          </a:bodyPr>
          <a:lstStyle>
            <a:lvl1pPr algn="ctr">
              <a:defRPr sz="5400">
                <a:effectLst/>
              </a:defRPr>
            </a:lvl1pPr>
          </a:lstStyle>
          <a:p>
            <a:pPr rtl="0"/>
            <a:r>
              <a:rPr lang="fr-FR"/>
              <a:t>Modifiez le style du titre</a:t>
            </a:r>
            <a:endParaRPr lang="en-US" dirty="0"/>
          </a:p>
        </p:txBody>
      </p:sp>
      <p:sp>
        <p:nvSpPr>
          <p:cNvPr id="3" name="Sous-titre 2"/>
          <p:cNvSpPr>
            <a:spLocks noGrp="1"/>
          </p:cNvSpPr>
          <p:nvPr>
            <p:ph type="subTitle" idx="1"/>
          </p:nvPr>
        </p:nvSpPr>
        <p:spPr>
          <a:xfrm>
            <a:off x="2692398" y="3657597"/>
            <a:ext cx="6815669" cy="1320802"/>
          </a:xfrm>
        </p:spPr>
        <p:txBody>
          <a:bodyPr rtlCol="0"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fr-FR"/>
              <a:t>Modifiez le style des sous-titres du masque</a:t>
            </a:r>
            <a:endParaRPr lang="en-US" dirty="0"/>
          </a:p>
        </p:txBody>
      </p:sp>
      <p:sp>
        <p:nvSpPr>
          <p:cNvPr id="4" name="Espace réservé de la date 3"/>
          <p:cNvSpPr>
            <a:spLocks noGrp="1"/>
          </p:cNvSpPr>
          <p:nvPr>
            <p:ph type="dt" sz="half" idx="10"/>
          </p:nvPr>
        </p:nvSpPr>
        <p:spPr>
          <a:xfrm>
            <a:off x="7983232" y="5037663"/>
            <a:ext cx="897467" cy="279400"/>
          </a:xfrm>
        </p:spPr>
        <p:txBody>
          <a:bodyPr rtlCol="0"/>
          <a:lstStyle/>
          <a:p>
            <a:pPr rtl="0"/>
            <a:fld id="{F2240047-47F8-4D1C-9CC7-009A9E966472}" type="datetime1">
              <a:rPr lang="en-US" smtClean="0"/>
              <a:t>6/8/2024</a:t>
            </a:fld>
            <a:endParaRPr lang="en-US" dirty="0"/>
          </a:p>
        </p:txBody>
      </p:sp>
      <p:sp>
        <p:nvSpPr>
          <p:cNvPr id="5" name="Espace réservé du pied de page 4"/>
          <p:cNvSpPr>
            <a:spLocks noGrp="1"/>
          </p:cNvSpPr>
          <p:nvPr>
            <p:ph type="ftr" sz="quarter" idx="11"/>
          </p:nvPr>
        </p:nvSpPr>
        <p:spPr>
          <a:xfrm>
            <a:off x="2692397" y="5037663"/>
            <a:ext cx="5214635" cy="279400"/>
          </a:xfrm>
        </p:spPr>
        <p:txBody>
          <a:bodyPr rtlCol="0"/>
          <a:lstStyle/>
          <a:p>
            <a:pPr rtl="0"/>
            <a:endParaRPr lang="en-US" dirty="0"/>
          </a:p>
        </p:txBody>
      </p:sp>
      <p:sp>
        <p:nvSpPr>
          <p:cNvPr id="6" name="Espace réservé du numéro de diapositive 5"/>
          <p:cNvSpPr>
            <a:spLocks noGrp="1"/>
          </p:cNvSpPr>
          <p:nvPr>
            <p:ph type="sldNum" sz="quarter" idx="12"/>
          </p:nvPr>
        </p:nvSpPr>
        <p:spPr>
          <a:xfrm>
            <a:off x="8956900" y="5037663"/>
            <a:ext cx="551167" cy="279400"/>
          </a:xfrm>
        </p:spPr>
        <p:txBody>
          <a:bodyPr rtlCol="0"/>
          <a:lstStyle/>
          <a:p>
            <a:pPr rtl="0"/>
            <a:fld id="{330EA680-D336-4FF7-8B7A-9848BB0A1C32}" type="slidenum">
              <a:rPr lang="en-US" smtClean="0"/>
              <a:t>‹N°›</a:t>
            </a:fld>
            <a:endParaRPr lang="en-US" dirty="0"/>
          </a:p>
        </p:txBody>
      </p:sp>
      <p:cxnSp>
        <p:nvCxnSpPr>
          <p:cNvPr id="15" name="Connecteur droit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918587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2015069" y="1752606"/>
            <a:ext cx="8158688" cy="1822514"/>
          </a:xfrm>
        </p:spPr>
        <p:txBody>
          <a:bodyPr rtlCol="0" anchor="b">
            <a:normAutofit/>
          </a:bodyPr>
          <a:lstStyle>
            <a:lvl1pPr algn="ctr">
              <a:defRPr sz="4400" b="0" cap="none"/>
            </a:lvl1pPr>
          </a:lstStyle>
          <a:p>
            <a:pPr rtl="0"/>
            <a:r>
              <a:rPr lang="fr-FR"/>
              <a:t>Modifiez le style du titre</a:t>
            </a:r>
            <a:endParaRPr lang="en-US" dirty="0"/>
          </a:p>
        </p:txBody>
      </p:sp>
      <p:sp>
        <p:nvSpPr>
          <p:cNvPr id="3" name="Espace réservé du texte 2"/>
          <p:cNvSpPr>
            <a:spLocks noGrp="1"/>
          </p:cNvSpPr>
          <p:nvPr>
            <p:ph type="body" idx="1"/>
          </p:nvPr>
        </p:nvSpPr>
        <p:spPr>
          <a:xfrm>
            <a:off x="2015067" y="3846051"/>
            <a:ext cx="8158690" cy="954547"/>
          </a:xfrm>
        </p:spPr>
        <p:txBody>
          <a:bodyPr rtlCol="0"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fr-FR"/>
              <a:t>Cliquez pour modifier les styles du texte du masque</a:t>
            </a:r>
          </a:p>
        </p:txBody>
      </p:sp>
      <p:sp>
        <p:nvSpPr>
          <p:cNvPr id="4" name="Espace réservé de la date 3"/>
          <p:cNvSpPr>
            <a:spLocks noGrp="1"/>
          </p:cNvSpPr>
          <p:nvPr>
            <p:ph type="dt" sz="half" idx="10"/>
          </p:nvPr>
        </p:nvSpPr>
        <p:spPr/>
        <p:txBody>
          <a:bodyPr rtlCol="0"/>
          <a:lstStyle/>
          <a:p>
            <a:pPr rtl="0"/>
            <a:fld id="{C4964EE2-A397-49C3-86AD-76DE8D563124}" type="datetime1">
              <a:rPr lang="en-US" smtClean="0"/>
              <a:t>6/8/2024</a:t>
            </a:fld>
            <a:endParaRPr lang="en-US" dirty="0"/>
          </a:p>
        </p:txBody>
      </p:sp>
      <p:sp>
        <p:nvSpPr>
          <p:cNvPr id="5" name="Espace réservé du pied de page 4"/>
          <p:cNvSpPr>
            <a:spLocks noGrp="1"/>
          </p:cNvSpPr>
          <p:nvPr>
            <p:ph type="ftr" sz="quarter" idx="11"/>
          </p:nvPr>
        </p:nvSpPr>
        <p:spPr/>
        <p:txBody>
          <a:bodyPr rtlCol="0"/>
          <a:lstStyle/>
          <a:p>
            <a:pPr rtl="0"/>
            <a:endParaRPr lang="en-US" dirty="0"/>
          </a:p>
        </p:txBody>
      </p:sp>
      <p:sp>
        <p:nvSpPr>
          <p:cNvPr id="6" name="Espace réservé du numéro de diapositive 5"/>
          <p:cNvSpPr>
            <a:spLocks noGrp="1"/>
          </p:cNvSpPr>
          <p:nvPr>
            <p:ph type="sldNum" sz="quarter" idx="12"/>
          </p:nvPr>
        </p:nvSpPr>
        <p:spPr/>
        <p:txBody>
          <a:bodyPr rtlCol="0"/>
          <a:lstStyle/>
          <a:p>
            <a:pPr rtl="0"/>
            <a:fld id="{330EA680-D336-4FF7-8B7A-9848BB0A1C32}" type="slidenum">
              <a:rPr lang="en-US" smtClean="0"/>
              <a:t>‹N°›</a:t>
            </a:fld>
            <a:endParaRPr lang="en-US" dirty="0"/>
          </a:p>
        </p:txBody>
      </p:sp>
      <p:cxnSp>
        <p:nvCxnSpPr>
          <p:cNvPr id="16" name="Connecteur droit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983693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cxnSp>
        <p:nvCxnSpPr>
          <p:cNvPr id="8" name="Connecteur droit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re 1"/>
          <p:cNvSpPr>
            <a:spLocks noGrp="1"/>
          </p:cNvSpPr>
          <p:nvPr>
            <p:ph type="title"/>
          </p:nvPr>
        </p:nvSpPr>
        <p:spPr/>
        <p:txBody>
          <a:bodyPr rtlCol="0"/>
          <a:lstStyle/>
          <a:p>
            <a:pPr rtl="0"/>
            <a:r>
              <a:rPr lang="fr-FR"/>
              <a:t>Modifiez le style du titre</a:t>
            </a:r>
            <a:endParaRPr lang="en-US" dirty="0"/>
          </a:p>
        </p:txBody>
      </p:sp>
      <p:sp>
        <p:nvSpPr>
          <p:cNvPr id="3" name="Espace réservé du contenu 2"/>
          <p:cNvSpPr>
            <a:spLocks noGrp="1"/>
          </p:cNvSpPr>
          <p:nvPr>
            <p:ph sz="half" idx="1"/>
          </p:nvPr>
        </p:nvSpPr>
        <p:spPr>
          <a:xfrm>
            <a:off x="1298448" y="2560320"/>
            <a:ext cx="4718304" cy="3310128"/>
          </a:xfrm>
        </p:spPr>
        <p:txBody>
          <a:bodyPr rtlCol="0">
            <a:normAutofit/>
          </a:body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4" name="Espace réservé du contenu 3"/>
          <p:cNvSpPr>
            <a:spLocks noGrp="1"/>
          </p:cNvSpPr>
          <p:nvPr>
            <p:ph sz="half" idx="2"/>
          </p:nvPr>
        </p:nvSpPr>
        <p:spPr>
          <a:xfrm>
            <a:off x="6181344" y="2560320"/>
            <a:ext cx="4718304" cy="3310128"/>
          </a:xfrm>
        </p:spPr>
        <p:txBody>
          <a:bodyPr rtlCol="0">
            <a:normAutofit/>
          </a:body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5" name="Espace réservé de la date 4"/>
          <p:cNvSpPr>
            <a:spLocks noGrp="1"/>
          </p:cNvSpPr>
          <p:nvPr>
            <p:ph type="dt" sz="half" idx="10"/>
          </p:nvPr>
        </p:nvSpPr>
        <p:spPr/>
        <p:txBody>
          <a:bodyPr rtlCol="0"/>
          <a:lstStyle/>
          <a:p>
            <a:pPr rtl="0"/>
            <a:fld id="{51A509F9-0302-4BA1-839A-A04D732E1755}" type="datetime1">
              <a:rPr lang="en-US" smtClean="0"/>
              <a:t>6/8/2024</a:t>
            </a:fld>
            <a:endParaRPr lang="en-US" dirty="0"/>
          </a:p>
        </p:txBody>
      </p:sp>
      <p:sp>
        <p:nvSpPr>
          <p:cNvPr id="6" name="Espace réservé du pied de page 5"/>
          <p:cNvSpPr>
            <a:spLocks noGrp="1"/>
          </p:cNvSpPr>
          <p:nvPr>
            <p:ph type="ftr" sz="quarter" idx="11"/>
          </p:nvPr>
        </p:nvSpPr>
        <p:spPr/>
        <p:txBody>
          <a:bodyPr rtlCol="0"/>
          <a:lstStyle/>
          <a:p>
            <a:pPr rtl="0"/>
            <a:endParaRPr lang="en-US" dirty="0"/>
          </a:p>
        </p:txBody>
      </p:sp>
      <p:sp>
        <p:nvSpPr>
          <p:cNvPr id="7" name="Espace réservé du numéro de diapositive 6"/>
          <p:cNvSpPr>
            <a:spLocks noGrp="1"/>
          </p:cNvSpPr>
          <p:nvPr>
            <p:ph type="sldNum" sz="quarter" idx="12"/>
          </p:nvPr>
        </p:nvSpPr>
        <p:spPr/>
        <p:txBody>
          <a:bodyPr rtlCol="0"/>
          <a:lstStyle/>
          <a:p>
            <a:pPr rtl="0"/>
            <a:fld id="{330EA680-D336-4FF7-8B7A-9848BB0A1C32}" type="slidenum">
              <a:rPr lang="en-US" smtClean="0"/>
              <a:t>‹N°›</a:t>
            </a:fld>
            <a:endParaRPr lang="en-US" dirty="0"/>
          </a:p>
        </p:txBody>
      </p:sp>
    </p:spTree>
    <p:extLst>
      <p:ext uri="{BB962C8B-B14F-4D97-AF65-F5344CB8AC3E}">
        <p14:creationId xmlns:p14="http://schemas.microsoft.com/office/powerpoint/2010/main" val="13363795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lvl1pPr>
              <a:defRPr/>
            </a:lvl1pPr>
          </a:lstStyle>
          <a:p>
            <a:pPr rtl="0"/>
            <a:r>
              <a:rPr lang="fr-FR"/>
              <a:t>Modifiez le style du titre</a:t>
            </a:r>
            <a:endParaRPr lang="en-US" dirty="0"/>
          </a:p>
        </p:txBody>
      </p:sp>
      <p:sp>
        <p:nvSpPr>
          <p:cNvPr id="3" name="Espace réservé du texte 2"/>
          <p:cNvSpPr>
            <a:spLocks noGrp="1"/>
          </p:cNvSpPr>
          <p:nvPr>
            <p:ph type="body" idx="1"/>
          </p:nvPr>
        </p:nvSpPr>
        <p:spPr>
          <a:xfrm>
            <a:off x="1295400" y="2530739"/>
            <a:ext cx="4718304" cy="476250"/>
          </a:xfrm>
        </p:spPr>
        <p:txBody>
          <a:bodyPr rtlCol="0" anchor="b">
            <a:noAutofit/>
          </a:bodyPr>
          <a:lstStyle>
            <a:lvl1pPr marL="0" indent="0">
              <a:buNone/>
              <a:defRPr sz="2800" b="0">
                <a:solidFill>
                  <a:schemeClr val="accent3"/>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a:t>Cliquez pour modifier les styles du texte du masque</a:t>
            </a:r>
          </a:p>
        </p:txBody>
      </p:sp>
      <p:sp>
        <p:nvSpPr>
          <p:cNvPr id="4" name="Espace réservé du contenu 3"/>
          <p:cNvSpPr>
            <a:spLocks noGrp="1"/>
          </p:cNvSpPr>
          <p:nvPr>
            <p:ph sz="half" idx="2"/>
          </p:nvPr>
        </p:nvSpPr>
        <p:spPr>
          <a:xfrm>
            <a:off x="1295400" y="3116261"/>
            <a:ext cx="4718304" cy="2632605"/>
          </a:xfrm>
        </p:spPr>
        <p:txBody>
          <a:bodyPr rtlCol="0" anchor="t">
            <a:normAutofit/>
          </a:bodyPr>
          <a:lstStyle>
            <a:lvl1pPr>
              <a:buClr>
                <a:schemeClr val="accent3"/>
              </a:buClr>
              <a:defRPr/>
            </a:lvl1pPr>
            <a:lvl2pPr>
              <a:buClr>
                <a:schemeClr val="accent3"/>
              </a:buClr>
              <a:defRPr/>
            </a:lvl2pPr>
            <a:lvl3pPr>
              <a:buClr>
                <a:schemeClr val="accent3"/>
              </a:buClr>
              <a:defRPr/>
            </a:lvl3pPr>
            <a:lvl4pPr>
              <a:buClr>
                <a:schemeClr val="accent3"/>
              </a:buClr>
              <a:defRPr/>
            </a:lvl4pPr>
            <a:lvl5pPr>
              <a:buClr>
                <a:schemeClr val="accent3"/>
              </a:buClr>
              <a:defRPr/>
            </a:lvl5p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5" name="Espace réservé du texte 4"/>
          <p:cNvSpPr>
            <a:spLocks noGrp="1"/>
          </p:cNvSpPr>
          <p:nvPr>
            <p:ph type="body" sz="quarter" idx="3"/>
          </p:nvPr>
        </p:nvSpPr>
        <p:spPr>
          <a:xfrm>
            <a:off x="6180671" y="2530739"/>
            <a:ext cx="4718304" cy="476250"/>
          </a:xfrm>
        </p:spPr>
        <p:txBody>
          <a:bodyPr rtlCol="0" anchor="b">
            <a:noAutofit/>
          </a:bodyPr>
          <a:lstStyle>
            <a:lvl1pPr marL="0" indent="0">
              <a:buNone/>
              <a:defRPr sz="2800" b="0">
                <a:solidFill>
                  <a:schemeClr val="accent2">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a:t>Cliquez pour modifier les styles du texte du masque</a:t>
            </a:r>
          </a:p>
        </p:txBody>
      </p:sp>
      <p:sp>
        <p:nvSpPr>
          <p:cNvPr id="6" name="Espace réservé du contenu 5"/>
          <p:cNvSpPr>
            <a:spLocks noGrp="1"/>
          </p:cNvSpPr>
          <p:nvPr>
            <p:ph sz="quarter" idx="4"/>
          </p:nvPr>
        </p:nvSpPr>
        <p:spPr>
          <a:xfrm>
            <a:off x="6180671" y="3116261"/>
            <a:ext cx="4718304" cy="2632605"/>
          </a:xfrm>
        </p:spPr>
        <p:txBody>
          <a:bodyPr rtlCol="0" anchor="t">
            <a:normAutofit/>
          </a:bodyPr>
          <a:lstStyle>
            <a:lvl1pPr>
              <a:buClr>
                <a:schemeClr val="accent2"/>
              </a:buClr>
              <a:defRPr/>
            </a:lvl1pPr>
            <a:lvl2pPr>
              <a:buClr>
                <a:schemeClr val="accent2"/>
              </a:buClr>
              <a:defRPr/>
            </a:lvl2pPr>
            <a:lvl3pPr>
              <a:buClr>
                <a:schemeClr val="accent2"/>
              </a:buClr>
              <a:defRPr/>
            </a:lvl3pPr>
            <a:lvl4pPr>
              <a:buClr>
                <a:schemeClr val="accent2"/>
              </a:buClr>
              <a:defRPr/>
            </a:lvl4pPr>
            <a:lvl5pPr>
              <a:buClr>
                <a:schemeClr val="accent2"/>
              </a:buClr>
              <a:defRPr/>
            </a:lvl5p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7" name="Espace réservé de la date 6"/>
          <p:cNvSpPr>
            <a:spLocks noGrp="1"/>
          </p:cNvSpPr>
          <p:nvPr>
            <p:ph type="dt" sz="half" idx="10"/>
          </p:nvPr>
        </p:nvSpPr>
        <p:spPr/>
        <p:txBody>
          <a:bodyPr rtlCol="0"/>
          <a:lstStyle/>
          <a:p>
            <a:pPr rtl="0"/>
            <a:fld id="{EA32D940-415A-41B8-8187-782668B93C4B}" type="datetime1">
              <a:rPr lang="en-US" smtClean="0"/>
              <a:t>6/8/2024</a:t>
            </a:fld>
            <a:endParaRPr lang="en-US" dirty="0"/>
          </a:p>
        </p:txBody>
      </p:sp>
      <p:sp>
        <p:nvSpPr>
          <p:cNvPr id="8" name="Espace réservé du pied de page 7"/>
          <p:cNvSpPr>
            <a:spLocks noGrp="1"/>
          </p:cNvSpPr>
          <p:nvPr>
            <p:ph type="ftr" sz="quarter" idx="11"/>
          </p:nvPr>
        </p:nvSpPr>
        <p:spPr/>
        <p:txBody>
          <a:bodyPr rtlCol="0"/>
          <a:lstStyle/>
          <a:p>
            <a:pPr rtl="0"/>
            <a:endParaRPr lang="en-US" dirty="0"/>
          </a:p>
        </p:txBody>
      </p:sp>
      <p:sp>
        <p:nvSpPr>
          <p:cNvPr id="9" name="Espace réservé du numéro de diapositive 8"/>
          <p:cNvSpPr>
            <a:spLocks noGrp="1"/>
          </p:cNvSpPr>
          <p:nvPr>
            <p:ph type="sldNum" sz="quarter" idx="12"/>
          </p:nvPr>
        </p:nvSpPr>
        <p:spPr/>
        <p:txBody>
          <a:bodyPr rtlCol="0"/>
          <a:lstStyle/>
          <a:p>
            <a:pPr rtl="0"/>
            <a:fld id="{330EA680-D336-4FF7-8B7A-9848BB0A1C32}" type="slidenum">
              <a:rPr lang="en-US" smtClean="0"/>
              <a:t>‹N°›</a:t>
            </a:fld>
            <a:endParaRPr lang="en-US" dirty="0"/>
          </a:p>
        </p:txBody>
      </p:sp>
      <p:cxnSp>
        <p:nvCxnSpPr>
          <p:cNvPr id="18" name="Connecteur droit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591783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Photo contenu + droite">
    <p:spTree>
      <p:nvGrpSpPr>
        <p:cNvPr id="1" name=""/>
        <p:cNvGrpSpPr/>
        <p:nvPr/>
      </p:nvGrpSpPr>
      <p:grpSpPr>
        <a:xfrm>
          <a:off x="0" y="0"/>
          <a:ext cx="0" cy="0"/>
          <a:chOff x="0" y="0"/>
          <a:chExt cx="0" cy="0"/>
        </a:xfrm>
      </p:grpSpPr>
      <p:cxnSp>
        <p:nvCxnSpPr>
          <p:cNvPr id="8" name="Connecteur droit 7"/>
          <p:cNvCxnSpPr>
            <a:cxnSpLocks/>
          </p:cNvCxnSpPr>
          <p:nvPr/>
        </p:nvCxnSpPr>
        <p:spPr>
          <a:xfrm>
            <a:off x="1295401" y="2421466"/>
            <a:ext cx="3580381"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re 1"/>
          <p:cNvSpPr>
            <a:spLocks noGrp="1"/>
          </p:cNvSpPr>
          <p:nvPr>
            <p:ph type="title" hasCustomPrompt="1"/>
          </p:nvPr>
        </p:nvSpPr>
        <p:spPr>
          <a:xfrm>
            <a:off x="1295403" y="982132"/>
            <a:ext cx="3580380" cy="1303867"/>
          </a:xfrm>
        </p:spPr>
        <p:txBody>
          <a:bodyPr rtlCol="0"/>
          <a:lstStyle>
            <a:lvl1pPr algn="l">
              <a:defRPr/>
            </a:lvl1pPr>
          </a:lstStyle>
          <a:p>
            <a:pPr rtl="0"/>
            <a:r>
              <a:rPr lang="fr" noProof="0"/>
              <a:t>Cliquez pour modifier le titre</a:t>
            </a:r>
          </a:p>
        </p:txBody>
      </p:sp>
      <p:sp>
        <p:nvSpPr>
          <p:cNvPr id="5" name="Espace réservé de la date 4"/>
          <p:cNvSpPr>
            <a:spLocks noGrp="1"/>
          </p:cNvSpPr>
          <p:nvPr>
            <p:ph type="dt" sz="half" idx="10"/>
          </p:nvPr>
        </p:nvSpPr>
        <p:spPr/>
        <p:txBody>
          <a:bodyPr rtlCol="0"/>
          <a:lstStyle/>
          <a:p>
            <a:pPr rtl="0"/>
            <a:fld id="{7D7FB783-0519-4D89-8ECB-0217236F3983}" type="datetime1">
              <a:rPr lang="en-US" noProof="0" smtClean="0"/>
              <a:t>6/8/2024</a:t>
            </a:fld>
            <a:endParaRPr lang="en-US" noProof="0" dirty="0"/>
          </a:p>
        </p:txBody>
      </p:sp>
      <p:sp>
        <p:nvSpPr>
          <p:cNvPr id="6" name="Espace réservé du pied de page 5"/>
          <p:cNvSpPr>
            <a:spLocks noGrp="1"/>
          </p:cNvSpPr>
          <p:nvPr>
            <p:ph type="ftr" sz="quarter" idx="11"/>
          </p:nvPr>
        </p:nvSpPr>
        <p:spPr/>
        <p:txBody>
          <a:bodyPr rtlCol="0"/>
          <a:lstStyle/>
          <a:p>
            <a:pPr rtl="0"/>
            <a:endParaRPr lang="en-US" noProof="0" dirty="0"/>
          </a:p>
        </p:txBody>
      </p:sp>
      <p:sp>
        <p:nvSpPr>
          <p:cNvPr id="7" name="Espace réservé du numéro de diapositive 6"/>
          <p:cNvSpPr>
            <a:spLocks noGrp="1"/>
          </p:cNvSpPr>
          <p:nvPr>
            <p:ph type="sldNum" sz="quarter" idx="12"/>
          </p:nvPr>
        </p:nvSpPr>
        <p:spPr/>
        <p:txBody>
          <a:bodyPr rtlCol="0"/>
          <a:lstStyle/>
          <a:p>
            <a:pPr rtl="0"/>
            <a:fld id="{330EA680-D336-4FF7-8B7A-9848BB0A1C32}" type="slidenum">
              <a:rPr lang="en-US" noProof="0" smtClean="0"/>
              <a:t>‹N°›</a:t>
            </a:fld>
            <a:endParaRPr lang="en-US" noProof="0" dirty="0"/>
          </a:p>
        </p:txBody>
      </p:sp>
      <p:sp>
        <p:nvSpPr>
          <p:cNvPr id="10" name="Parallélogramme 9">
            <a:extLst>
              <a:ext uri="{FF2B5EF4-FFF2-40B4-BE49-F238E27FC236}">
                <a16:creationId xmlns:a16="http://schemas.microsoft.com/office/drawing/2014/main" id="{9C4F6082-2952-43DC-9B9C-74C88B262CE9}"/>
              </a:ext>
            </a:extLst>
          </p:cNvPr>
          <p:cNvSpPr/>
          <p:nvPr userDrawn="1"/>
        </p:nvSpPr>
        <p:spPr>
          <a:xfrm rot="5400000">
            <a:off x="6801681" y="1316976"/>
            <a:ext cx="4037344" cy="5975391"/>
          </a:xfrm>
          <a:prstGeom prst="parallelogram">
            <a:avLst>
              <a:gd name="adj" fmla="val 12608"/>
            </a:avLst>
          </a:prstGeom>
          <a:gradFill>
            <a:gsLst>
              <a:gs pos="11000">
                <a:schemeClr val="tx1">
                  <a:alpha val="0"/>
                </a:schemeClr>
              </a:gs>
              <a:gs pos="100000">
                <a:schemeClr val="tx1"/>
              </a:gs>
            </a:gsLst>
            <a:lin ang="5400000" scaled="1"/>
          </a:gradFill>
          <a:ln>
            <a:noFill/>
          </a:ln>
          <a:effectLst>
            <a:softEdge rad="317500"/>
          </a:effectLst>
          <a:scene3d>
            <a:camera prst="orthographicFront"/>
            <a:lightRig rig="threePt" dir="t">
              <a:rot lat="0" lon="0" rev="204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sp>
        <p:nvSpPr>
          <p:cNvPr id="11" name="Rectangle : Coins arrondis 10">
            <a:extLst>
              <a:ext uri="{FF2B5EF4-FFF2-40B4-BE49-F238E27FC236}">
                <a16:creationId xmlns:a16="http://schemas.microsoft.com/office/drawing/2014/main" id="{67618976-780E-4131-85CD-66F013F5ACDE}"/>
              </a:ext>
            </a:extLst>
          </p:cNvPr>
          <p:cNvSpPr/>
          <p:nvPr userDrawn="1"/>
        </p:nvSpPr>
        <p:spPr>
          <a:xfrm rot="-120000">
            <a:off x="5372113" y="869568"/>
            <a:ext cx="5703690" cy="4902845"/>
          </a:xfrm>
          <a:prstGeom prst="roundRect">
            <a:avLst>
              <a:gd name="adj" fmla="val 454"/>
            </a:avLst>
          </a:prstGeom>
          <a:blipFill dpi="0" rotWithShape="1">
            <a:blip r:embed="rId2" cstate="screen">
              <a:extLst>
                <a:ext uri="{BEBA8EAE-BF5A-486C-A8C5-ECC9F3942E4B}">
                  <a14:imgProps xmlns:a14="http://schemas.microsoft.com/office/drawing/2010/main">
                    <a14:imgLayer r:embed="rId3">
                      <a14:imgEffect>
                        <a14:sharpenSoften amount="64000"/>
                      </a14:imgEffect>
                      <a14:imgEffect>
                        <a14:saturation sat="0"/>
                      </a14:imgEffect>
                      <a14:imgEffect>
                        <a14:brightnessContrast bright="4000"/>
                      </a14:imgEffect>
                    </a14:imgLayer>
                  </a14:imgProps>
                </a:ext>
                <a:ext uri="{28A0092B-C50C-407E-A947-70E740481C1C}">
                  <a14:useLocalDpi xmlns:a14="http://schemas.microsoft.com/office/drawing/2010/main"/>
                </a:ext>
              </a:extLst>
            </a:blip>
            <a:srcRect/>
            <a:tile tx="0" ty="0" sx="20000" sy="20000" flip="xy" algn="tl"/>
          </a:blipFill>
          <a:ln>
            <a:noFill/>
          </a:ln>
          <a:effectLst/>
          <a:scene3d>
            <a:camera prst="orthographicFront"/>
            <a:lightRig rig="threePt" dir="t">
              <a:rot lat="0" lon="0" rev="20400000"/>
            </a:lightRig>
          </a:scene3d>
          <a:sp3d>
            <a:bevelT w="1270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sp>
        <p:nvSpPr>
          <p:cNvPr id="12" name="Espace réservé d’image 17">
            <a:extLst>
              <a:ext uri="{FF2B5EF4-FFF2-40B4-BE49-F238E27FC236}">
                <a16:creationId xmlns:a16="http://schemas.microsoft.com/office/drawing/2014/main" id="{01E4A9BC-C863-435A-8A18-508AE86DCBB7}"/>
              </a:ext>
            </a:extLst>
          </p:cNvPr>
          <p:cNvSpPr>
            <a:spLocks noGrp="1"/>
          </p:cNvSpPr>
          <p:nvPr>
            <p:ph type="pic" sz="quarter" idx="14" hasCustomPrompt="1"/>
          </p:nvPr>
        </p:nvSpPr>
        <p:spPr>
          <a:xfrm rot="-120000" flipH="1">
            <a:off x="5584031" y="1077708"/>
            <a:ext cx="5279854" cy="4486565"/>
          </a:xfrm>
          <a:solidFill>
            <a:schemeClr val="tx1">
              <a:lumMod val="75000"/>
              <a:lumOff val="25000"/>
            </a:schemeClr>
          </a:solidFill>
          <a:effectLst>
            <a:innerShdw blurRad="25400" dist="12700" dir="13500000">
              <a:prstClr val="black">
                <a:alpha val="16000"/>
              </a:prstClr>
            </a:innerShdw>
          </a:effectLst>
        </p:spPr>
        <p:txBody>
          <a:bodyPr lIns="180000" rIns="180000" rtlCol="0" anchor="ctr"/>
          <a:lstStyle>
            <a:lvl1pPr marL="0" indent="0" algn="ctr">
              <a:buNone/>
              <a:defRPr sz="1600" i="1">
                <a:solidFill>
                  <a:schemeClr val="bg1"/>
                </a:solidFill>
                <a:latin typeface="+mn-lt"/>
                <a:cs typeface="Times New Roman" panose="02020603050405020304" pitchFamily="18" charset="0"/>
              </a:defRPr>
            </a:lvl1pPr>
          </a:lstStyle>
          <a:p>
            <a:pPr rtl="0"/>
            <a:r>
              <a:rPr lang="fr" noProof="0"/>
              <a:t>Insérez ou glissez-déplacez votre photo</a:t>
            </a:r>
          </a:p>
        </p:txBody>
      </p:sp>
      <p:sp>
        <p:nvSpPr>
          <p:cNvPr id="13" name="Espace réservé du texte 3">
            <a:extLst>
              <a:ext uri="{FF2B5EF4-FFF2-40B4-BE49-F238E27FC236}">
                <a16:creationId xmlns:a16="http://schemas.microsoft.com/office/drawing/2014/main" id="{809CB875-1032-49F8-A74E-BD0BA58F9727}"/>
              </a:ext>
            </a:extLst>
          </p:cNvPr>
          <p:cNvSpPr>
            <a:spLocks noGrp="1"/>
          </p:cNvSpPr>
          <p:nvPr>
            <p:ph type="body" sz="half" idx="2"/>
          </p:nvPr>
        </p:nvSpPr>
        <p:spPr>
          <a:xfrm>
            <a:off x="1295400" y="2556934"/>
            <a:ext cx="3580381" cy="331205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Cliquez pour modifier les styles du texte du masque</a:t>
            </a:r>
          </a:p>
        </p:txBody>
      </p:sp>
    </p:spTree>
    <p:extLst>
      <p:ext uri="{BB962C8B-B14F-4D97-AF65-F5344CB8AC3E}">
        <p14:creationId xmlns:p14="http://schemas.microsoft.com/office/powerpoint/2010/main" val="17824540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Photo contenu + droite">
    <p:spTree>
      <p:nvGrpSpPr>
        <p:cNvPr id="1" name=""/>
        <p:cNvGrpSpPr/>
        <p:nvPr/>
      </p:nvGrpSpPr>
      <p:grpSpPr>
        <a:xfrm>
          <a:off x="0" y="0"/>
          <a:ext cx="0" cy="0"/>
          <a:chOff x="0" y="0"/>
          <a:chExt cx="0" cy="0"/>
        </a:xfrm>
      </p:grpSpPr>
      <p:cxnSp>
        <p:nvCxnSpPr>
          <p:cNvPr id="8" name="Connecteur droit 7"/>
          <p:cNvCxnSpPr>
            <a:cxnSpLocks/>
          </p:cNvCxnSpPr>
          <p:nvPr/>
        </p:nvCxnSpPr>
        <p:spPr>
          <a:xfrm>
            <a:off x="1295401" y="2421466"/>
            <a:ext cx="3580381"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re 1"/>
          <p:cNvSpPr>
            <a:spLocks noGrp="1"/>
          </p:cNvSpPr>
          <p:nvPr>
            <p:ph type="title" hasCustomPrompt="1"/>
          </p:nvPr>
        </p:nvSpPr>
        <p:spPr>
          <a:xfrm>
            <a:off x="1295403" y="982132"/>
            <a:ext cx="3580380" cy="1303867"/>
          </a:xfrm>
        </p:spPr>
        <p:txBody>
          <a:bodyPr rtlCol="0"/>
          <a:lstStyle>
            <a:lvl1pPr algn="l">
              <a:defRPr/>
            </a:lvl1pPr>
          </a:lstStyle>
          <a:p>
            <a:pPr rtl="0"/>
            <a:r>
              <a:rPr lang="fr"/>
              <a:t>Cliquez pour modifier le titre</a:t>
            </a:r>
          </a:p>
        </p:txBody>
      </p:sp>
      <p:sp>
        <p:nvSpPr>
          <p:cNvPr id="3" name="Espace réservé du contenu 2"/>
          <p:cNvSpPr>
            <a:spLocks noGrp="1"/>
          </p:cNvSpPr>
          <p:nvPr>
            <p:ph sz="half" idx="1"/>
          </p:nvPr>
        </p:nvSpPr>
        <p:spPr>
          <a:xfrm>
            <a:off x="5288294" y="895547"/>
            <a:ext cx="5871325" cy="4974901"/>
          </a:xfrm>
        </p:spPr>
        <p:txBody>
          <a:bodyPr rtlCol="0">
            <a:normAutofit/>
          </a:body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5" name="Espace réservé de la date 4"/>
          <p:cNvSpPr>
            <a:spLocks noGrp="1"/>
          </p:cNvSpPr>
          <p:nvPr>
            <p:ph type="dt" sz="half" idx="10"/>
          </p:nvPr>
        </p:nvSpPr>
        <p:spPr/>
        <p:txBody>
          <a:bodyPr rtlCol="0"/>
          <a:lstStyle/>
          <a:p>
            <a:pPr rtl="0"/>
            <a:fld id="{3D7B2388-BB4A-47DF-8A63-9BA8EDBC1AC6}" type="datetime1">
              <a:rPr lang="en-US" smtClean="0"/>
              <a:t>6/8/2024</a:t>
            </a:fld>
            <a:endParaRPr lang="en-US" dirty="0"/>
          </a:p>
        </p:txBody>
      </p:sp>
      <p:sp>
        <p:nvSpPr>
          <p:cNvPr id="6" name="Espace réservé du pied de page 5"/>
          <p:cNvSpPr>
            <a:spLocks noGrp="1"/>
          </p:cNvSpPr>
          <p:nvPr>
            <p:ph type="ftr" sz="quarter" idx="11"/>
          </p:nvPr>
        </p:nvSpPr>
        <p:spPr/>
        <p:txBody>
          <a:bodyPr rtlCol="0"/>
          <a:lstStyle/>
          <a:p>
            <a:pPr rtl="0"/>
            <a:endParaRPr lang="en-US" dirty="0"/>
          </a:p>
        </p:txBody>
      </p:sp>
      <p:sp>
        <p:nvSpPr>
          <p:cNvPr id="7" name="Espace réservé du numéro de diapositive 6"/>
          <p:cNvSpPr>
            <a:spLocks noGrp="1"/>
          </p:cNvSpPr>
          <p:nvPr>
            <p:ph type="sldNum" sz="quarter" idx="12"/>
          </p:nvPr>
        </p:nvSpPr>
        <p:spPr/>
        <p:txBody>
          <a:bodyPr rtlCol="0"/>
          <a:lstStyle/>
          <a:p>
            <a:pPr rtl="0"/>
            <a:fld id="{330EA680-D336-4FF7-8B7A-9848BB0A1C32}" type="slidenum">
              <a:rPr lang="en-US" smtClean="0"/>
              <a:t>‹N°›</a:t>
            </a:fld>
            <a:endParaRPr lang="en-US" dirty="0"/>
          </a:p>
        </p:txBody>
      </p:sp>
      <p:sp>
        <p:nvSpPr>
          <p:cNvPr id="13" name="Espace réservé du texte 3">
            <a:extLst>
              <a:ext uri="{FF2B5EF4-FFF2-40B4-BE49-F238E27FC236}">
                <a16:creationId xmlns:a16="http://schemas.microsoft.com/office/drawing/2014/main" id="{379CAAA9-085A-46C2-A892-DE935E67C328}"/>
              </a:ext>
            </a:extLst>
          </p:cNvPr>
          <p:cNvSpPr>
            <a:spLocks noGrp="1"/>
          </p:cNvSpPr>
          <p:nvPr>
            <p:ph type="body" sz="half" idx="2"/>
          </p:nvPr>
        </p:nvSpPr>
        <p:spPr>
          <a:xfrm>
            <a:off x="1295400" y="2556934"/>
            <a:ext cx="3580381" cy="331205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a:t>Cliquez pour modifier les styles du texte du masque</a:t>
            </a:r>
          </a:p>
        </p:txBody>
      </p:sp>
    </p:spTree>
    <p:extLst>
      <p:ext uri="{BB962C8B-B14F-4D97-AF65-F5344CB8AC3E}">
        <p14:creationId xmlns:p14="http://schemas.microsoft.com/office/powerpoint/2010/main" val="8871136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a:t>Modifiez le style du titre</a:t>
            </a:r>
            <a:endParaRPr lang="en-US" dirty="0"/>
          </a:p>
        </p:txBody>
      </p:sp>
      <p:sp>
        <p:nvSpPr>
          <p:cNvPr id="3" name="Espace réservé de la date 2"/>
          <p:cNvSpPr>
            <a:spLocks noGrp="1"/>
          </p:cNvSpPr>
          <p:nvPr>
            <p:ph type="dt" sz="half" idx="10"/>
          </p:nvPr>
        </p:nvSpPr>
        <p:spPr/>
        <p:txBody>
          <a:bodyPr rtlCol="0"/>
          <a:lstStyle/>
          <a:p>
            <a:pPr rtl="0"/>
            <a:fld id="{DC6E332A-29AD-4339-AA13-5E731D2C912A}" type="datetime1">
              <a:rPr lang="en-US" smtClean="0"/>
              <a:t>6/8/2024</a:t>
            </a:fld>
            <a:endParaRPr lang="en-US" dirty="0"/>
          </a:p>
        </p:txBody>
      </p:sp>
      <p:sp>
        <p:nvSpPr>
          <p:cNvPr id="4" name="Espace réservé du pied de page 3"/>
          <p:cNvSpPr>
            <a:spLocks noGrp="1"/>
          </p:cNvSpPr>
          <p:nvPr>
            <p:ph type="ftr" sz="quarter" idx="11"/>
          </p:nvPr>
        </p:nvSpPr>
        <p:spPr/>
        <p:txBody>
          <a:bodyPr rtlCol="0"/>
          <a:lstStyle/>
          <a:p>
            <a:pPr rtl="0"/>
            <a:endParaRPr lang="en-US" dirty="0"/>
          </a:p>
        </p:txBody>
      </p:sp>
      <p:sp>
        <p:nvSpPr>
          <p:cNvPr id="5" name="Espace réservé du numéro de diapositive 4"/>
          <p:cNvSpPr>
            <a:spLocks noGrp="1"/>
          </p:cNvSpPr>
          <p:nvPr>
            <p:ph type="sldNum" sz="quarter" idx="12"/>
          </p:nvPr>
        </p:nvSpPr>
        <p:spPr/>
        <p:txBody>
          <a:bodyPr rtlCol="0"/>
          <a:lstStyle/>
          <a:p>
            <a:pPr rtl="0"/>
            <a:fld id="{330EA680-D336-4FF7-8B7A-9848BB0A1C32}" type="slidenum">
              <a:rPr lang="en-US" smtClean="0"/>
              <a:t>‹N°›</a:t>
            </a:fld>
            <a:endParaRPr lang="en-US" dirty="0"/>
          </a:p>
        </p:txBody>
      </p:sp>
      <p:cxnSp>
        <p:nvCxnSpPr>
          <p:cNvPr id="14" name="Connecteur droit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584545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a:t>Modifiez le style du titre</a:t>
            </a:r>
            <a:endParaRPr lang="en-US" dirty="0"/>
          </a:p>
        </p:txBody>
      </p:sp>
      <p:sp>
        <p:nvSpPr>
          <p:cNvPr id="3" name="Espace réservé de la date 2"/>
          <p:cNvSpPr>
            <a:spLocks noGrp="1"/>
          </p:cNvSpPr>
          <p:nvPr>
            <p:ph type="dt" sz="half" idx="10"/>
          </p:nvPr>
        </p:nvSpPr>
        <p:spPr/>
        <p:txBody>
          <a:bodyPr rtlCol="0"/>
          <a:lstStyle/>
          <a:p>
            <a:pPr rtl="0"/>
            <a:fld id="{E9D04186-4869-4C3D-91BB-645D48BECA66}" type="datetime1">
              <a:rPr lang="en-US" smtClean="0"/>
              <a:t>6/8/2024</a:t>
            </a:fld>
            <a:endParaRPr lang="en-US" dirty="0"/>
          </a:p>
        </p:txBody>
      </p:sp>
      <p:sp>
        <p:nvSpPr>
          <p:cNvPr id="4" name="Espace réservé du pied de page 3"/>
          <p:cNvSpPr>
            <a:spLocks noGrp="1"/>
          </p:cNvSpPr>
          <p:nvPr>
            <p:ph type="ftr" sz="quarter" idx="11"/>
          </p:nvPr>
        </p:nvSpPr>
        <p:spPr/>
        <p:txBody>
          <a:bodyPr rtlCol="0"/>
          <a:lstStyle/>
          <a:p>
            <a:pPr rtl="0"/>
            <a:endParaRPr lang="en-US" dirty="0"/>
          </a:p>
        </p:txBody>
      </p:sp>
      <p:sp>
        <p:nvSpPr>
          <p:cNvPr id="5" name="Espace réservé du numéro de diapositive 4"/>
          <p:cNvSpPr>
            <a:spLocks noGrp="1"/>
          </p:cNvSpPr>
          <p:nvPr>
            <p:ph type="sldNum" sz="quarter" idx="12"/>
          </p:nvPr>
        </p:nvSpPr>
        <p:spPr/>
        <p:txBody>
          <a:bodyPr rtlCol="0"/>
          <a:lstStyle/>
          <a:p>
            <a:pPr rtl="0"/>
            <a:fld id="{330EA680-D336-4FF7-8B7A-9848BB0A1C32}" type="slidenum">
              <a:rPr lang="en-US" smtClean="0"/>
              <a:t>‹N°›</a:t>
            </a:fld>
            <a:endParaRPr lang="en-US" dirty="0"/>
          </a:p>
        </p:txBody>
      </p:sp>
      <p:cxnSp>
        <p:nvCxnSpPr>
          <p:cNvPr id="14" name="Connecteur droit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7" name="Espace réservé du texte 6">
            <a:extLst>
              <a:ext uri="{FF2B5EF4-FFF2-40B4-BE49-F238E27FC236}">
                <a16:creationId xmlns:a16="http://schemas.microsoft.com/office/drawing/2014/main" id="{BC76C9E3-4E12-46D0-A58B-4B548A8EE690}"/>
              </a:ext>
            </a:extLst>
          </p:cNvPr>
          <p:cNvSpPr>
            <a:spLocks noGrp="1"/>
          </p:cNvSpPr>
          <p:nvPr>
            <p:ph type="body" sz="quarter" idx="13"/>
          </p:nvPr>
        </p:nvSpPr>
        <p:spPr>
          <a:xfrm>
            <a:off x="1688805" y="2442732"/>
            <a:ext cx="8814391" cy="3139547"/>
          </a:xfrm>
        </p:spPr>
        <p:txBody>
          <a:bodyPr rtlCol="0" anchor="ctr"/>
          <a:lstStyle>
            <a:lvl1pPr marL="0" indent="0" algn="ctr">
              <a:buNone/>
              <a:defRPr sz="6000"/>
            </a:lvl1pPr>
          </a:lstStyle>
          <a:p>
            <a:pPr lvl="0" rtl="0"/>
            <a:r>
              <a:rPr lang="fr-FR"/>
              <a:t>Cliquez pour modifier les styles du texte du masque</a:t>
            </a:r>
          </a:p>
        </p:txBody>
      </p:sp>
    </p:spTree>
    <p:extLst>
      <p:ext uri="{BB962C8B-B14F-4D97-AF65-F5344CB8AC3E}">
        <p14:creationId xmlns:p14="http://schemas.microsoft.com/office/powerpoint/2010/main" val="17616092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rtlCol="0"/>
          <a:lstStyle/>
          <a:p>
            <a:pPr rtl="0"/>
            <a:fld id="{865B2933-2FC3-4177-A35B-4A3D42D4E51D}" type="datetime1">
              <a:rPr lang="en-US" smtClean="0"/>
              <a:t>6/8/2024</a:t>
            </a:fld>
            <a:endParaRPr lang="en-US" dirty="0"/>
          </a:p>
        </p:txBody>
      </p:sp>
      <p:sp>
        <p:nvSpPr>
          <p:cNvPr id="3" name="Espace réservé du pied de page 2"/>
          <p:cNvSpPr>
            <a:spLocks noGrp="1"/>
          </p:cNvSpPr>
          <p:nvPr>
            <p:ph type="ftr" sz="quarter" idx="11"/>
          </p:nvPr>
        </p:nvSpPr>
        <p:spPr/>
        <p:txBody>
          <a:bodyPr rtlCol="0"/>
          <a:lstStyle/>
          <a:p>
            <a:pPr rtl="0"/>
            <a:endParaRPr lang="en-US" dirty="0"/>
          </a:p>
        </p:txBody>
      </p:sp>
      <p:sp>
        <p:nvSpPr>
          <p:cNvPr id="4" name="Espace réservé du numéro de diapositive 3"/>
          <p:cNvSpPr>
            <a:spLocks noGrp="1"/>
          </p:cNvSpPr>
          <p:nvPr>
            <p:ph type="sldNum" sz="quarter" idx="12"/>
          </p:nvPr>
        </p:nvSpPr>
        <p:spPr/>
        <p:txBody>
          <a:bodyPr rtlCol="0"/>
          <a:lstStyle/>
          <a:p>
            <a:pPr rtl="0"/>
            <a:fld id="{330EA680-D336-4FF7-8B7A-9848BB0A1C32}" type="slidenum">
              <a:rPr lang="en-US" smtClean="0"/>
              <a:t>‹N°›</a:t>
            </a:fld>
            <a:endParaRPr lang="en-US" dirty="0"/>
          </a:p>
        </p:txBody>
      </p:sp>
    </p:spTree>
    <p:extLst>
      <p:ext uri="{BB962C8B-B14F-4D97-AF65-F5344CB8AC3E}">
        <p14:creationId xmlns:p14="http://schemas.microsoft.com/office/powerpoint/2010/main" val="3107929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cxnSp>
        <p:nvCxnSpPr>
          <p:cNvPr id="7" name="Connecteur droit 6"/>
          <p:cNvCxnSpPr/>
          <p:nvPr/>
        </p:nvCxnSpPr>
        <p:spPr>
          <a:xfrm>
            <a:off x="1396169" y="2421466"/>
            <a:ext cx="9407298"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itre 1"/>
          <p:cNvSpPr>
            <a:spLocks noGrp="1"/>
          </p:cNvSpPr>
          <p:nvPr>
            <p:ph type="title"/>
          </p:nvPr>
        </p:nvSpPr>
        <p:spPr/>
        <p:txBody>
          <a:bodyPr rtlCol="0"/>
          <a:lstStyle>
            <a:lvl1pPr>
              <a:defRPr>
                <a:latin typeface="+mj-lt"/>
              </a:defRPr>
            </a:lvl1pPr>
          </a:lstStyle>
          <a:p>
            <a:pPr rtl="0"/>
            <a:r>
              <a:rPr lang="fr-FR"/>
              <a:t>Modifiez le style du titre</a:t>
            </a:r>
            <a:endParaRPr lang="en-US" dirty="0"/>
          </a:p>
        </p:txBody>
      </p:sp>
      <p:sp>
        <p:nvSpPr>
          <p:cNvPr id="3" name="Espace réservé du contenu 2"/>
          <p:cNvSpPr>
            <a:spLocks noGrp="1"/>
          </p:cNvSpPr>
          <p:nvPr>
            <p:ph idx="1"/>
          </p:nvPr>
        </p:nvSpPr>
        <p:spPr/>
        <p:txBody>
          <a:bodyPr rtlCol="0"/>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4" name="Espace réservé de la date 3"/>
          <p:cNvSpPr>
            <a:spLocks noGrp="1"/>
          </p:cNvSpPr>
          <p:nvPr>
            <p:ph type="dt" sz="half" idx="10"/>
          </p:nvPr>
        </p:nvSpPr>
        <p:spPr/>
        <p:txBody>
          <a:bodyPr rtlCol="0"/>
          <a:lstStyle/>
          <a:p>
            <a:pPr rtl="0"/>
            <a:fld id="{EA4C1949-6074-4A02-A3DE-3D107DC2A5C7}" type="datetime1">
              <a:rPr lang="en-US" smtClean="0"/>
              <a:t>6/8/2024</a:t>
            </a:fld>
            <a:endParaRPr lang="en-US" dirty="0"/>
          </a:p>
        </p:txBody>
      </p:sp>
      <p:sp>
        <p:nvSpPr>
          <p:cNvPr id="5" name="Espace réservé du pied de page 4"/>
          <p:cNvSpPr>
            <a:spLocks noGrp="1"/>
          </p:cNvSpPr>
          <p:nvPr>
            <p:ph type="ftr" sz="quarter" idx="11"/>
          </p:nvPr>
        </p:nvSpPr>
        <p:spPr/>
        <p:txBody>
          <a:bodyPr rtlCol="0"/>
          <a:lstStyle/>
          <a:p>
            <a:pPr rtl="0"/>
            <a:endParaRPr lang="en-US" dirty="0"/>
          </a:p>
        </p:txBody>
      </p:sp>
      <p:sp>
        <p:nvSpPr>
          <p:cNvPr id="6" name="Espace réservé du numéro de diapositive 5"/>
          <p:cNvSpPr>
            <a:spLocks noGrp="1"/>
          </p:cNvSpPr>
          <p:nvPr>
            <p:ph type="sldNum" sz="quarter" idx="12"/>
          </p:nvPr>
        </p:nvSpPr>
        <p:spPr/>
        <p:txBody>
          <a:bodyPr rtlCol="0"/>
          <a:lstStyle/>
          <a:p>
            <a:pPr rtl="0"/>
            <a:fld id="{330EA680-D336-4FF7-8B7A-9848BB0A1C32}" type="slidenum">
              <a:rPr lang="en-US" smtClean="0"/>
              <a:t>‹N°›</a:t>
            </a:fld>
            <a:endParaRPr lang="en-US" dirty="0"/>
          </a:p>
        </p:txBody>
      </p:sp>
    </p:spTree>
    <p:extLst>
      <p:ext uri="{BB962C8B-B14F-4D97-AF65-F5344CB8AC3E}">
        <p14:creationId xmlns:p14="http://schemas.microsoft.com/office/powerpoint/2010/main" val="20471789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rois colonnes">
    <p:spTree>
      <p:nvGrpSpPr>
        <p:cNvPr id="1" name=""/>
        <p:cNvGrpSpPr/>
        <p:nvPr/>
      </p:nvGrpSpPr>
      <p:grpSpPr>
        <a:xfrm>
          <a:off x="0" y="0"/>
          <a:ext cx="0" cy="0"/>
          <a:chOff x="0" y="0"/>
          <a:chExt cx="0" cy="0"/>
        </a:xfrm>
      </p:grpSpPr>
      <p:sp>
        <p:nvSpPr>
          <p:cNvPr id="7" name="Ovale 6">
            <a:extLst>
              <a:ext uri="{FF2B5EF4-FFF2-40B4-BE49-F238E27FC236}">
                <a16:creationId xmlns:a16="http://schemas.microsoft.com/office/drawing/2014/main" id="{98A5301E-AB93-4945-A0AA-2215B6872DB2}"/>
              </a:ext>
            </a:extLst>
          </p:cNvPr>
          <p:cNvSpPr>
            <a:spLocks noChangeAspect="1"/>
          </p:cNvSpPr>
          <p:nvPr userDrawn="1"/>
        </p:nvSpPr>
        <p:spPr>
          <a:xfrm>
            <a:off x="1871401" y="2602132"/>
            <a:ext cx="1801368" cy="180136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sp>
        <p:nvSpPr>
          <p:cNvPr id="13" name="Ovale 12">
            <a:extLst>
              <a:ext uri="{FF2B5EF4-FFF2-40B4-BE49-F238E27FC236}">
                <a16:creationId xmlns:a16="http://schemas.microsoft.com/office/drawing/2014/main" id="{D2FF1D57-3E5F-584B-94C2-629CD166831B}"/>
              </a:ext>
            </a:extLst>
          </p:cNvPr>
          <p:cNvSpPr>
            <a:spLocks noChangeAspect="1"/>
          </p:cNvSpPr>
          <p:nvPr userDrawn="1"/>
        </p:nvSpPr>
        <p:spPr>
          <a:xfrm>
            <a:off x="5194632" y="2602132"/>
            <a:ext cx="1801368" cy="18013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sp>
        <p:nvSpPr>
          <p:cNvPr id="15" name="Ovale 14">
            <a:extLst>
              <a:ext uri="{FF2B5EF4-FFF2-40B4-BE49-F238E27FC236}">
                <a16:creationId xmlns:a16="http://schemas.microsoft.com/office/drawing/2014/main" id="{90A619F7-99B1-EB46-8946-F77C733C4D86}"/>
              </a:ext>
            </a:extLst>
          </p:cNvPr>
          <p:cNvSpPr>
            <a:spLocks noChangeAspect="1"/>
          </p:cNvSpPr>
          <p:nvPr userDrawn="1"/>
        </p:nvSpPr>
        <p:spPr>
          <a:xfrm>
            <a:off x="8519230" y="2602132"/>
            <a:ext cx="1801368" cy="180136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sp>
        <p:nvSpPr>
          <p:cNvPr id="2" name="Titre 1"/>
          <p:cNvSpPr>
            <a:spLocks noGrp="1"/>
          </p:cNvSpPr>
          <p:nvPr>
            <p:ph type="title"/>
          </p:nvPr>
        </p:nvSpPr>
        <p:spPr>
          <a:xfrm>
            <a:off x="1295402" y="982132"/>
            <a:ext cx="9601196" cy="1303867"/>
          </a:xfrm>
        </p:spPr>
        <p:txBody>
          <a:bodyPr rtlCol="0"/>
          <a:lstStyle/>
          <a:p>
            <a:pPr rtl="0"/>
            <a:r>
              <a:rPr lang="fr-FR" noProof="0"/>
              <a:t>Modifiez le style du titre</a:t>
            </a:r>
            <a:endParaRPr lang="fr" noProof="0"/>
          </a:p>
        </p:txBody>
      </p:sp>
      <p:sp>
        <p:nvSpPr>
          <p:cNvPr id="3" name="Espace réservé du contenu 2"/>
          <p:cNvSpPr>
            <a:spLocks noGrp="1"/>
          </p:cNvSpPr>
          <p:nvPr>
            <p:ph idx="1"/>
          </p:nvPr>
        </p:nvSpPr>
        <p:spPr>
          <a:xfrm>
            <a:off x="1295401" y="4804495"/>
            <a:ext cx="2952000" cy="1109133"/>
          </a:xfrm>
        </p:spPr>
        <p:txBody>
          <a:bodyPr rtlCol="0"/>
          <a:lstStyle/>
          <a:p>
            <a:pPr lvl="0" rtl="0"/>
            <a:r>
              <a:rPr lang="fr-FR" noProof="0"/>
              <a:t>Cliquez pour modifier les styles du texte du masque</a:t>
            </a:r>
          </a:p>
          <a:p>
            <a:pPr lvl="1" rtl="0"/>
            <a:r>
              <a:rPr lang="fr-FR" noProof="0"/>
              <a:t>Deuxième niveau</a:t>
            </a:r>
          </a:p>
          <a:p>
            <a:pPr lvl="2" rtl="0"/>
            <a:r>
              <a:rPr lang="fr-FR" noProof="0"/>
              <a:t>Troisième niveau</a:t>
            </a:r>
          </a:p>
        </p:txBody>
      </p:sp>
      <p:sp>
        <p:nvSpPr>
          <p:cNvPr id="4" name="Espace réservé de la date 3"/>
          <p:cNvSpPr>
            <a:spLocks noGrp="1"/>
          </p:cNvSpPr>
          <p:nvPr>
            <p:ph type="dt" sz="half" idx="10"/>
          </p:nvPr>
        </p:nvSpPr>
        <p:spPr/>
        <p:txBody>
          <a:bodyPr rtlCol="0"/>
          <a:lstStyle/>
          <a:p>
            <a:pPr rtl="0"/>
            <a:fld id="{6B32156B-9D33-4E09-BB42-A471F5F61086}" type="datetime1">
              <a:rPr lang="en-US" noProof="0" smtClean="0"/>
              <a:t>6/8/2024</a:t>
            </a:fld>
            <a:endParaRPr lang="en-US" noProof="0" dirty="0"/>
          </a:p>
        </p:txBody>
      </p:sp>
      <p:sp>
        <p:nvSpPr>
          <p:cNvPr id="5" name="Espace réservé du pied de page 4"/>
          <p:cNvSpPr>
            <a:spLocks noGrp="1"/>
          </p:cNvSpPr>
          <p:nvPr>
            <p:ph type="ftr" sz="quarter" idx="11"/>
          </p:nvPr>
        </p:nvSpPr>
        <p:spPr/>
        <p:txBody>
          <a:bodyPr rtlCol="0"/>
          <a:lstStyle/>
          <a:p>
            <a:pPr rtl="0"/>
            <a:endParaRPr lang="en-US" noProof="0" dirty="0"/>
          </a:p>
        </p:txBody>
      </p:sp>
      <p:sp>
        <p:nvSpPr>
          <p:cNvPr id="6" name="Espace réservé du numéro de diapositive 5"/>
          <p:cNvSpPr>
            <a:spLocks noGrp="1"/>
          </p:cNvSpPr>
          <p:nvPr>
            <p:ph type="sldNum" sz="quarter" idx="12"/>
          </p:nvPr>
        </p:nvSpPr>
        <p:spPr/>
        <p:txBody>
          <a:bodyPr rtlCol="0"/>
          <a:lstStyle/>
          <a:p>
            <a:pPr rtl="0"/>
            <a:fld id="{330EA680-D336-4FF7-8B7A-9848BB0A1C32}" type="slidenum">
              <a:rPr lang="en-US" noProof="0" smtClean="0"/>
              <a:t>‹N°›</a:t>
            </a:fld>
            <a:endParaRPr lang="en-US" noProof="0" dirty="0"/>
          </a:p>
        </p:txBody>
      </p:sp>
      <p:sp>
        <p:nvSpPr>
          <p:cNvPr id="9" name="Espace réservé du contenu 2">
            <a:extLst>
              <a:ext uri="{FF2B5EF4-FFF2-40B4-BE49-F238E27FC236}">
                <a16:creationId xmlns:a16="http://schemas.microsoft.com/office/drawing/2014/main" id="{D2FC6D4A-DA65-4AB4-A214-ABFCCC77CE2F}"/>
              </a:ext>
            </a:extLst>
          </p:cNvPr>
          <p:cNvSpPr>
            <a:spLocks noGrp="1"/>
          </p:cNvSpPr>
          <p:nvPr>
            <p:ph idx="13"/>
          </p:nvPr>
        </p:nvSpPr>
        <p:spPr>
          <a:xfrm>
            <a:off x="4620000" y="4804495"/>
            <a:ext cx="2952000" cy="1109133"/>
          </a:xfrm>
        </p:spPr>
        <p:txBody>
          <a:bodyPr rtlCol="0"/>
          <a:lstStyle/>
          <a:p>
            <a:pPr lvl="0" rtl="0"/>
            <a:r>
              <a:rPr lang="fr-FR" noProof="0"/>
              <a:t>Cliquez pour modifier les styles du texte du masque</a:t>
            </a:r>
          </a:p>
          <a:p>
            <a:pPr lvl="1" rtl="0"/>
            <a:r>
              <a:rPr lang="fr-FR" noProof="0"/>
              <a:t>Deuxième niveau</a:t>
            </a:r>
          </a:p>
          <a:p>
            <a:pPr lvl="2" rtl="0"/>
            <a:r>
              <a:rPr lang="fr-FR" noProof="0"/>
              <a:t>Troisième niveau</a:t>
            </a:r>
          </a:p>
        </p:txBody>
      </p:sp>
      <p:sp>
        <p:nvSpPr>
          <p:cNvPr id="10" name="Espace réservé du contenu 2">
            <a:extLst>
              <a:ext uri="{FF2B5EF4-FFF2-40B4-BE49-F238E27FC236}">
                <a16:creationId xmlns:a16="http://schemas.microsoft.com/office/drawing/2014/main" id="{64EDB116-654D-48D8-BED5-DCA5C06DA378}"/>
              </a:ext>
            </a:extLst>
          </p:cNvPr>
          <p:cNvSpPr>
            <a:spLocks noGrp="1"/>
          </p:cNvSpPr>
          <p:nvPr>
            <p:ph idx="14"/>
          </p:nvPr>
        </p:nvSpPr>
        <p:spPr>
          <a:xfrm>
            <a:off x="7944598" y="4804495"/>
            <a:ext cx="2952000" cy="1109133"/>
          </a:xfrm>
        </p:spPr>
        <p:txBody>
          <a:bodyPr rtlCol="0"/>
          <a:lstStyle/>
          <a:p>
            <a:pPr lvl="0" rtl="0"/>
            <a:r>
              <a:rPr lang="fr-FR" noProof="0"/>
              <a:t>Cliquez pour modifier les styles du texte du masque</a:t>
            </a:r>
          </a:p>
          <a:p>
            <a:pPr lvl="1" rtl="0"/>
            <a:r>
              <a:rPr lang="fr-FR" noProof="0"/>
              <a:t>Deuxième niveau</a:t>
            </a:r>
          </a:p>
          <a:p>
            <a:pPr lvl="2" rtl="0"/>
            <a:r>
              <a:rPr lang="fr-FR" noProof="0"/>
              <a:t>Troisième niveau</a:t>
            </a:r>
          </a:p>
        </p:txBody>
      </p:sp>
      <p:sp>
        <p:nvSpPr>
          <p:cNvPr id="12" name="Espace réservé d’image 11">
            <a:extLst>
              <a:ext uri="{FF2B5EF4-FFF2-40B4-BE49-F238E27FC236}">
                <a16:creationId xmlns:a16="http://schemas.microsoft.com/office/drawing/2014/main" id="{0E6232E7-9350-493B-BFD0-883015EB07CE}"/>
              </a:ext>
            </a:extLst>
          </p:cNvPr>
          <p:cNvSpPr>
            <a:spLocks noGrp="1" noChangeAspect="1"/>
          </p:cNvSpPr>
          <p:nvPr>
            <p:ph type="pic" sz="quarter" idx="15" hasCustomPrompt="1"/>
          </p:nvPr>
        </p:nvSpPr>
        <p:spPr>
          <a:xfrm>
            <a:off x="2191441" y="2922172"/>
            <a:ext cx="1161288" cy="1161288"/>
          </a:xfrm>
          <a:prstGeom prst="ellipse">
            <a:avLst/>
          </a:prstGeom>
          <a:noFill/>
        </p:spPr>
        <p:txBody>
          <a:bodyPr rtlCol="0" anchor="ctr"/>
          <a:lstStyle>
            <a:lvl1pPr marL="0" indent="0" algn="ctr">
              <a:buNone/>
              <a:defRPr sz="1400" i="1">
                <a:solidFill>
                  <a:schemeClr val="bg1"/>
                </a:solidFill>
              </a:defRPr>
            </a:lvl1pPr>
          </a:lstStyle>
          <a:p>
            <a:pPr rtl="0"/>
            <a:r>
              <a:rPr lang="fr" noProof="0"/>
              <a:t>Insérer une icône ou image</a:t>
            </a:r>
          </a:p>
        </p:txBody>
      </p:sp>
      <p:sp>
        <p:nvSpPr>
          <p:cNvPr id="14" name="Espace réservé d’image 13">
            <a:extLst>
              <a:ext uri="{FF2B5EF4-FFF2-40B4-BE49-F238E27FC236}">
                <a16:creationId xmlns:a16="http://schemas.microsoft.com/office/drawing/2014/main" id="{E13A6892-C6C0-404F-96AD-993154ED8C7C}"/>
              </a:ext>
            </a:extLst>
          </p:cNvPr>
          <p:cNvSpPr>
            <a:spLocks noGrp="1" noChangeAspect="1"/>
          </p:cNvSpPr>
          <p:nvPr>
            <p:ph type="pic" sz="quarter" idx="16" hasCustomPrompt="1"/>
          </p:nvPr>
        </p:nvSpPr>
        <p:spPr>
          <a:xfrm>
            <a:off x="5514672" y="2922172"/>
            <a:ext cx="1161288" cy="1161288"/>
          </a:xfrm>
          <a:prstGeom prst="ellipse">
            <a:avLst/>
          </a:prstGeom>
          <a:solidFill>
            <a:schemeClr val="accent2"/>
          </a:solidFill>
        </p:spPr>
        <p:txBody>
          <a:bodyPr rtlCol="0" anchor="ctr"/>
          <a:lstStyle>
            <a:lvl1pPr marL="0" marR="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sz="1400" i="1">
                <a:solidFill>
                  <a:schemeClr val="bg1"/>
                </a:solidFill>
              </a:defRPr>
            </a:lvl1pPr>
          </a:lstStyle>
          <a:p>
            <a:pPr marL="0" marR="0" lvl="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a:pPr>
            <a:r>
              <a:rPr lang="fr" noProof="0"/>
              <a:t>Insérer une icône ou image</a:t>
            </a:r>
          </a:p>
        </p:txBody>
      </p:sp>
      <p:sp>
        <p:nvSpPr>
          <p:cNvPr id="16" name="Espace réservé d’image 15">
            <a:extLst>
              <a:ext uri="{FF2B5EF4-FFF2-40B4-BE49-F238E27FC236}">
                <a16:creationId xmlns:a16="http://schemas.microsoft.com/office/drawing/2014/main" id="{70281C28-F044-4622-B651-CE20C022E723}"/>
              </a:ext>
            </a:extLst>
          </p:cNvPr>
          <p:cNvSpPr>
            <a:spLocks noGrp="1"/>
          </p:cNvSpPr>
          <p:nvPr>
            <p:ph type="pic" sz="quarter" idx="17" hasCustomPrompt="1"/>
          </p:nvPr>
        </p:nvSpPr>
        <p:spPr>
          <a:xfrm>
            <a:off x="8838000" y="2920902"/>
            <a:ext cx="1163828" cy="1163828"/>
          </a:xfrm>
          <a:prstGeom prst="ellipse">
            <a:avLst/>
          </a:prstGeom>
          <a:noFill/>
        </p:spPr>
        <p:txBody>
          <a:bodyPr rtlCol="0" anchor="ctr"/>
          <a:lstStyle>
            <a:lvl1pPr marL="0" marR="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sz="1400" b="0" i="1">
                <a:solidFill>
                  <a:schemeClr val="bg1"/>
                </a:solidFill>
              </a:defRPr>
            </a:lvl1pPr>
          </a:lstStyle>
          <a:p>
            <a:pPr marL="0" marR="0" lvl="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a:pPr>
            <a:r>
              <a:rPr lang="fr" noProof="0"/>
              <a:t>Insérer une icône ou image</a:t>
            </a:r>
          </a:p>
        </p:txBody>
      </p:sp>
    </p:spTree>
    <p:extLst>
      <p:ext uri="{BB962C8B-B14F-4D97-AF65-F5344CB8AC3E}">
        <p14:creationId xmlns:p14="http://schemas.microsoft.com/office/powerpoint/2010/main" val="14670372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eux colonnes + Photo">
    <p:spTree>
      <p:nvGrpSpPr>
        <p:cNvPr id="1" name=""/>
        <p:cNvGrpSpPr/>
        <p:nvPr/>
      </p:nvGrpSpPr>
      <p:grpSpPr>
        <a:xfrm>
          <a:off x="0" y="0"/>
          <a:ext cx="0" cy="0"/>
          <a:chOff x="0" y="0"/>
          <a:chExt cx="0" cy="0"/>
        </a:xfrm>
      </p:grpSpPr>
      <p:cxnSp>
        <p:nvCxnSpPr>
          <p:cNvPr id="8" name="Connecteur droit 7"/>
          <p:cNvCxnSpPr>
            <a:cxnSpLocks/>
          </p:cNvCxnSpPr>
          <p:nvPr/>
        </p:nvCxnSpPr>
        <p:spPr>
          <a:xfrm>
            <a:off x="3498694" y="2421466"/>
            <a:ext cx="7407314"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re 1"/>
          <p:cNvSpPr>
            <a:spLocks noGrp="1"/>
          </p:cNvSpPr>
          <p:nvPr>
            <p:ph type="title"/>
          </p:nvPr>
        </p:nvSpPr>
        <p:spPr>
          <a:xfrm>
            <a:off x="3498694" y="982132"/>
            <a:ext cx="7397903" cy="1303867"/>
          </a:xfrm>
        </p:spPr>
        <p:txBody>
          <a:bodyPr rtlCol="0"/>
          <a:lstStyle/>
          <a:p>
            <a:pPr rtl="0"/>
            <a:r>
              <a:rPr lang="fr-FR" noProof="0"/>
              <a:t>Modifiez le style du titre</a:t>
            </a:r>
            <a:endParaRPr lang="fr" noProof="0"/>
          </a:p>
        </p:txBody>
      </p:sp>
      <p:sp>
        <p:nvSpPr>
          <p:cNvPr id="3" name="Espace réservé du contenu 2"/>
          <p:cNvSpPr>
            <a:spLocks noGrp="1"/>
          </p:cNvSpPr>
          <p:nvPr>
            <p:ph sz="half" idx="1"/>
          </p:nvPr>
        </p:nvSpPr>
        <p:spPr>
          <a:xfrm>
            <a:off x="3498694" y="2560320"/>
            <a:ext cx="3580381" cy="3310128"/>
          </a:xfrm>
        </p:spPr>
        <p:txBody>
          <a:bodyPr rtlCol="0">
            <a:normAutofit/>
          </a:body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 noProof="0"/>
          </a:p>
        </p:txBody>
      </p:sp>
      <p:sp>
        <p:nvSpPr>
          <p:cNvPr id="4" name="Espace réservé du contenu 3"/>
          <p:cNvSpPr>
            <a:spLocks noGrp="1"/>
          </p:cNvSpPr>
          <p:nvPr>
            <p:ph sz="half" idx="2"/>
          </p:nvPr>
        </p:nvSpPr>
        <p:spPr>
          <a:xfrm>
            <a:off x="7316216" y="2560320"/>
            <a:ext cx="3580381" cy="3310128"/>
          </a:xfrm>
        </p:spPr>
        <p:txBody>
          <a:bodyPr rtlCol="0">
            <a:normAutofit/>
          </a:body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 noProof="0"/>
          </a:p>
        </p:txBody>
      </p:sp>
      <p:sp>
        <p:nvSpPr>
          <p:cNvPr id="5" name="Espace réservé de la date 4"/>
          <p:cNvSpPr>
            <a:spLocks noGrp="1"/>
          </p:cNvSpPr>
          <p:nvPr>
            <p:ph type="dt" sz="half" idx="10"/>
          </p:nvPr>
        </p:nvSpPr>
        <p:spPr/>
        <p:txBody>
          <a:bodyPr rtlCol="0"/>
          <a:lstStyle/>
          <a:p>
            <a:pPr rtl="0"/>
            <a:fld id="{3F2B35F5-A5DC-470C-BC9B-C5ADFF0CF2B4}" type="datetime1">
              <a:rPr lang="en-US" noProof="0" smtClean="0"/>
              <a:t>6/8/2024</a:t>
            </a:fld>
            <a:endParaRPr lang="en-US" noProof="0" dirty="0"/>
          </a:p>
        </p:txBody>
      </p:sp>
      <p:sp>
        <p:nvSpPr>
          <p:cNvPr id="6" name="Espace réservé du pied de page 5"/>
          <p:cNvSpPr>
            <a:spLocks noGrp="1"/>
          </p:cNvSpPr>
          <p:nvPr>
            <p:ph type="ftr" sz="quarter" idx="11"/>
          </p:nvPr>
        </p:nvSpPr>
        <p:spPr/>
        <p:txBody>
          <a:bodyPr rtlCol="0"/>
          <a:lstStyle/>
          <a:p>
            <a:pPr rtl="0"/>
            <a:endParaRPr lang="en-US" noProof="0" dirty="0"/>
          </a:p>
        </p:txBody>
      </p:sp>
      <p:sp>
        <p:nvSpPr>
          <p:cNvPr id="7" name="Espace réservé du numéro de diapositive 6"/>
          <p:cNvSpPr>
            <a:spLocks noGrp="1"/>
          </p:cNvSpPr>
          <p:nvPr>
            <p:ph type="sldNum" sz="quarter" idx="12"/>
          </p:nvPr>
        </p:nvSpPr>
        <p:spPr/>
        <p:txBody>
          <a:bodyPr rtlCol="0"/>
          <a:lstStyle/>
          <a:p>
            <a:pPr rtl="0"/>
            <a:fld id="{330EA680-D336-4FF7-8B7A-9848BB0A1C32}" type="slidenum">
              <a:rPr lang="en-US" noProof="0" smtClean="0"/>
              <a:t>‹N°›</a:t>
            </a:fld>
            <a:endParaRPr lang="en-US" noProof="0" dirty="0"/>
          </a:p>
        </p:txBody>
      </p:sp>
      <p:sp>
        <p:nvSpPr>
          <p:cNvPr id="10" name="Parallélogramme 9">
            <a:extLst>
              <a:ext uri="{FF2B5EF4-FFF2-40B4-BE49-F238E27FC236}">
                <a16:creationId xmlns:a16="http://schemas.microsoft.com/office/drawing/2014/main" id="{9C4F6082-2952-43DC-9B9C-74C88B262CE9}"/>
              </a:ext>
            </a:extLst>
          </p:cNvPr>
          <p:cNvSpPr/>
          <p:nvPr userDrawn="1"/>
        </p:nvSpPr>
        <p:spPr>
          <a:xfrm rot="5400000">
            <a:off x="388783" y="2483417"/>
            <a:ext cx="3220061" cy="3373452"/>
          </a:xfrm>
          <a:prstGeom prst="parallelogram">
            <a:avLst>
              <a:gd name="adj" fmla="val 12608"/>
            </a:avLst>
          </a:prstGeom>
          <a:gradFill>
            <a:gsLst>
              <a:gs pos="11000">
                <a:schemeClr val="tx1">
                  <a:alpha val="0"/>
                </a:schemeClr>
              </a:gs>
              <a:gs pos="100000">
                <a:schemeClr val="tx1"/>
              </a:gs>
            </a:gsLst>
            <a:lin ang="5400000" scaled="1"/>
          </a:gradFill>
          <a:ln>
            <a:noFill/>
          </a:ln>
          <a:effectLst>
            <a:softEdge rad="317500"/>
          </a:effectLst>
          <a:scene3d>
            <a:camera prst="orthographicFront"/>
            <a:lightRig rig="threePt" dir="t">
              <a:rot lat="0" lon="0" rev="204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sp>
        <p:nvSpPr>
          <p:cNvPr id="11" name="Rectangle : Coins arrondis 10">
            <a:extLst>
              <a:ext uri="{FF2B5EF4-FFF2-40B4-BE49-F238E27FC236}">
                <a16:creationId xmlns:a16="http://schemas.microsoft.com/office/drawing/2014/main" id="{67618976-780E-4131-85CD-66F013F5ACDE}"/>
              </a:ext>
            </a:extLst>
          </p:cNvPr>
          <p:cNvSpPr/>
          <p:nvPr userDrawn="1"/>
        </p:nvSpPr>
        <p:spPr>
          <a:xfrm rot="-120000">
            <a:off x="211380" y="1442831"/>
            <a:ext cx="3220061" cy="3910358"/>
          </a:xfrm>
          <a:prstGeom prst="roundRect">
            <a:avLst>
              <a:gd name="adj" fmla="val 454"/>
            </a:avLst>
          </a:prstGeom>
          <a:blipFill dpi="0" rotWithShape="1">
            <a:blip r:embed="rId2" cstate="screen">
              <a:extLst>
                <a:ext uri="{BEBA8EAE-BF5A-486C-A8C5-ECC9F3942E4B}">
                  <a14:imgProps xmlns:a14="http://schemas.microsoft.com/office/drawing/2010/main">
                    <a14:imgLayer r:embed="rId3">
                      <a14:imgEffect>
                        <a14:sharpenSoften amount="64000"/>
                      </a14:imgEffect>
                      <a14:imgEffect>
                        <a14:saturation sat="0"/>
                      </a14:imgEffect>
                      <a14:imgEffect>
                        <a14:brightnessContrast bright="4000"/>
                      </a14:imgEffect>
                    </a14:imgLayer>
                  </a14:imgProps>
                </a:ext>
                <a:ext uri="{28A0092B-C50C-407E-A947-70E740481C1C}">
                  <a14:useLocalDpi xmlns:a14="http://schemas.microsoft.com/office/drawing/2010/main"/>
                </a:ext>
              </a:extLst>
            </a:blip>
            <a:srcRect/>
            <a:tile tx="0" ty="0" sx="20000" sy="20000" flip="xy" algn="tl"/>
          </a:blipFill>
          <a:ln>
            <a:noFill/>
          </a:ln>
          <a:effectLst/>
          <a:scene3d>
            <a:camera prst="orthographicFront"/>
            <a:lightRig rig="threePt" dir="t">
              <a:rot lat="0" lon="0" rev="20400000"/>
            </a:lightRig>
          </a:scene3d>
          <a:sp3d>
            <a:bevelT w="1270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sp>
        <p:nvSpPr>
          <p:cNvPr id="12" name="Espace réservé d’image 17">
            <a:extLst>
              <a:ext uri="{FF2B5EF4-FFF2-40B4-BE49-F238E27FC236}">
                <a16:creationId xmlns:a16="http://schemas.microsoft.com/office/drawing/2014/main" id="{01E4A9BC-C863-435A-8A18-508AE86DCBB7}"/>
              </a:ext>
            </a:extLst>
          </p:cNvPr>
          <p:cNvSpPr>
            <a:spLocks noGrp="1"/>
          </p:cNvSpPr>
          <p:nvPr>
            <p:ph type="pic" sz="quarter" idx="14" hasCustomPrompt="1"/>
          </p:nvPr>
        </p:nvSpPr>
        <p:spPr>
          <a:xfrm rot="-120000" flipH="1">
            <a:off x="422103" y="1691853"/>
            <a:ext cx="2736000" cy="3367314"/>
          </a:xfrm>
          <a:solidFill>
            <a:schemeClr val="tx1">
              <a:lumMod val="75000"/>
              <a:lumOff val="25000"/>
            </a:schemeClr>
          </a:solidFill>
          <a:effectLst>
            <a:innerShdw blurRad="25400" dist="12700" dir="13500000">
              <a:prstClr val="black">
                <a:alpha val="16000"/>
              </a:prstClr>
            </a:innerShdw>
          </a:effectLst>
        </p:spPr>
        <p:txBody>
          <a:bodyPr lIns="180000" rIns="180000" rtlCol="0" anchor="ctr"/>
          <a:lstStyle>
            <a:lvl1pPr marL="0" indent="0" algn="ctr">
              <a:buNone/>
              <a:defRPr sz="1600" i="1">
                <a:solidFill>
                  <a:schemeClr val="bg1"/>
                </a:solidFill>
                <a:latin typeface="+mn-lt"/>
                <a:cs typeface="Times New Roman" panose="02020603050405020304" pitchFamily="18" charset="0"/>
              </a:defRPr>
            </a:lvl1pPr>
          </a:lstStyle>
          <a:p>
            <a:pPr rtl="0"/>
            <a:r>
              <a:rPr lang="fr" noProof="0"/>
              <a:t>Insérez ou glissez-déplacez votre photo</a:t>
            </a:r>
          </a:p>
        </p:txBody>
      </p:sp>
    </p:spTree>
    <p:extLst>
      <p:ext uri="{BB962C8B-B14F-4D97-AF65-F5344CB8AC3E}">
        <p14:creationId xmlns:p14="http://schemas.microsoft.com/office/powerpoint/2010/main" val="37626575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llag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4F82F76-1F28-4871-AA44-ADE3B29E465F}"/>
              </a:ext>
            </a:extLst>
          </p:cNvPr>
          <p:cNvSpPr/>
          <p:nvPr userDrawn="1"/>
        </p:nvSpPr>
        <p:spPr>
          <a:xfrm>
            <a:off x="1066800" y="1009665"/>
            <a:ext cx="7056969" cy="4847145"/>
          </a:xfrm>
          <a:prstGeom prst="rect">
            <a:avLst/>
          </a:prstGeom>
          <a:solidFill>
            <a:schemeClr val="bg1"/>
          </a:solidFill>
          <a:ln w="82550" cmpd="thickThin">
            <a:solidFill>
              <a:schemeClr val="bg1">
                <a:lumMod val="6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sp>
        <p:nvSpPr>
          <p:cNvPr id="2" name="Titre 1"/>
          <p:cNvSpPr>
            <a:spLocks noGrp="1"/>
          </p:cNvSpPr>
          <p:nvPr>
            <p:ph type="title" hasCustomPrompt="1"/>
          </p:nvPr>
        </p:nvSpPr>
        <p:spPr>
          <a:xfrm>
            <a:off x="8216900" y="982132"/>
            <a:ext cx="2679698" cy="1412725"/>
          </a:xfrm>
        </p:spPr>
        <p:txBody>
          <a:bodyPr rtlCol="0" anchor="t"/>
          <a:lstStyle>
            <a:lvl1pPr algn="r">
              <a:defRPr/>
            </a:lvl1pPr>
          </a:lstStyle>
          <a:p>
            <a:pPr rtl="0"/>
            <a:r>
              <a:rPr lang="fr" noProof="0"/>
              <a:t>Cliquez sur titre</a:t>
            </a:r>
          </a:p>
        </p:txBody>
      </p:sp>
      <p:sp>
        <p:nvSpPr>
          <p:cNvPr id="4" name="Espace réservé de la date 3"/>
          <p:cNvSpPr>
            <a:spLocks noGrp="1"/>
          </p:cNvSpPr>
          <p:nvPr>
            <p:ph type="dt" sz="half" idx="10"/>
          </p:nvPr>
        </p:nvSpPr>
        <p:spPr/>
        <p:txBody>
          <a:bodyPr rtlCol="0"/>
          <a:lstStyle/>
          <a:p>
            <a:pPr rtl="0"/>
            <a:fld id="{AE6449C6-6C01-44E9-97AA-5D4B57A8A8A0}" type="datetime1">
              <a:rPr lang="en-US" noProof="0" smtClean="0"/>
              <a:t>6/8/2024</a:t>
            </a:fld>
            <a:endParaRPr lang="en-US" noProof="0" dirty="0"/>
          </a:p>
        </p:txBody>
      </p:sp>
      <p:sp>
        <p:nvSpPr>
          <p:cNvPr id="5" name="Espace réservé du pied de page 4"/>
          <p:cNvSpPr>
            <a:spLocks noGrp="1"/>
          </p:cNvSpPr>
          <p:nvPr>
            <p:ph type="ftr" sz="quarter" idx="11"/>
          </p:nvPr>
        </p:nvSpPr>
        <p:spPr/>
        <p:txBody>
          <a:bodyPr rtlCol="0"/>
          <a:lstStyle/>
          <a:p>
            <a:pPr rtl="0"/>
            <a:endParaRPr lang="en-US" noProof="0" dirty="0"/>
          </a:p>
        </p:txBody>
      </p:sp>
      <p:sp>
        <p:nvSpPr>
          <p:cNvPr id="6" name="Espace réservé du numéro de diapositive 5"/>
          <p:cNvSpPr>
            <a:spLocks noGrp="1"/>
          </p:cNvSpPr>
          <p:nvPr>
            <p:ph type="sldNum" sz="quarter" idx="12"/>
          </p:nvPr>
        </p:nvSpPr>
        <p:spPr/>
        <p:txBody>
          <a:bodyPr rtlCol="0"/>
          <a:lstStyle/>
          <a:p>
            <a:pPr rtl="0"/>
            <a:fld id="{330EA680-D336-4FF7-8B7A-9848BB0A1C32}" type="slidenum">
              <a:rPr lang="en-US" noProof="0" smtClean="0"/>
              <a:t>‹N°›</a:t>
            </a:fld>
            <a:endParaRPr lang="en-US" noProof="0" dirty="0"/>
          </a:p>
        </p:txBody>
      </p:sp>
      <p:sp>
        <p:nvSpPr>
          <p:cNvPr id="11" name="Espace réservé d’image 10">
            <a:extLst>
              <a:ext uri="{FF2B5EF4-FFF2-40B4-BE49-F238E27FC236}">
                <a16:creationId xmlns:a16="http://schemas.microsoft.com/office/drawing/2014/main" id="{087D12F9-00B3-48A4-8EFB-78ACCA9F99DC}"/>
              </a:ext>
            </a:extLst>
          </p:cNvPr>
          <p:cNvSpPr>
            <a:spLocks noGrp="1"/>
          </p:cNvSpPr>
          <p:nvPr>
            <p:ph type="pic" sz="quarter" idx="13" hasCustomPrompt="1"/>
          </p:nvPr>
        </p:nvSpPr>
        <p:spPr>
          <a:xfrm>
            <a:off x="5482052" y="1318687"/>
            <a:ext cx="2338493" cy="2881988"/>
          </a:xfrm>
          <a:solidFill>
            <a:schemeClr val="bg1">
              <a:lumMod val="95000"/>
            </a:schemeClr>
          </a:solidFill>
        </p:spPr>
        <p:txBody>
          <a:bodyPr rtlCol="0" anchor="ctr"/>
          <a:lstStyle>
            <a:lvl1pPr marL="0" indent="0" algn="ctr">
              <a:buNone/>
              <a:defRPr sz="1200" i="1"/>
            </a:lvl1pPr>
          </a:lstStyle>
          <a:p>
            <a:pPr rtl="0"/>
            <a:r>
              <a:rPr lang="fr" noProof="0"/>
              <a:t>Images de construction</a:t>
            </a:r>
          </a:p>
        </p:txBody>
      </p:sp>
      <p:sp>
        <p:nvSpPr>
          <p:cNvPr id="12" name="Espace réservé d’image 10">
            <a:extLst>
              <a:ext uri="{FF2B5EF4-FFF2-40B4-BE49-F238E27FC236}">
                <a16:creationId xmlns:a16="http://schemas.microsoft.com/office/drawing/2014/main" id="{242B44F9-2E79-4910-8D1A-CE37EF05242B}"/>
              </a:ext>
            </a:extLst>
          </p:cNvPr>
          <p:cNvSpPr>
            <a:spLocks noGrp="1"/>
          </p:cNvSpPr>
          <p:nvPr>
            <p:ph type="pic" sz="quarter" idx="14" hasCustomPrompt="1"/>
          </p:nvPr>
        </p:nvSpPr>
        <p:spPr>
          <a:xfrm>
            <a:off x="1374222" y="3128436"/>
            <a:ext cx="3974629" cy="2424639"/>
          </a:xfrm>
          <a:solidFill>
            <a:schemeClr val="bg1">
              <a:lumMod val="95000"/>
            </a:schemeClr>
          </a:solidFill>
        </p:spPr>
        <p:txBody>
          <a:bodyPr rtlCol="0" anchor="ctr"/>
          <a:lstStyle>
            <a:lvl1pPr marL="0" marR="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sz="1200" i="1"/>
            </a:lvl1pPr>
          </a:lstStyle>
          <a:p>
            <a:pPr marL="0" marR="0" lvl="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a:pPr>
            <a:r>
              <a:rPr lang="fr" noProof="0"/>
              <a:t> Images de travaux</a:t>
            </a:r>
          </a:p>
        </p:txBody>
      </p:sp>
      <p:sp>
        <p:nvSpPr>
          <p:cNvPr id="13" name="Espace réservé d’image 10">
            <a:extLst>
              <a:ext uri="{FF2B5EF4-FFF2-40B4-BE49-F238E27FC236}">
                <a16:creationId xmlns:a16="http://schemas.microsoft.com/office/drawing/2014/main" id="{68412D06-1A64-446B-8E3E-026437ADFB5D}"/>
              </a:ext>
            </a:extLst>
          </p:cNvPr>
          <p:cNvSpPr>
            <a:spLocks noGrp="1"/>
          </p:cNvSpPr>
          <p:nvPr>
            <p:ph type="pic" sz="quarter" idx="15" hasCustomPrompt="1"/>
          </p:nvPr>
        </p:nvSpPr>
        <p:spPr>
          <a:xfrm>
            <a:off x="3600451" y="1318687"/>
            <a:ext cx="1748400" cy="1680173"/>
          </a:xfrm>
          <a:solidFill>
            <a:schemeClr val="bg1">
              <a:lumMod val="95000"/>
            </a:schemeClr>
          </a:solidFill>
        </p:spPr>
        <p:txBody>
          <a:bodyPr rtlCol="0" anchor="ctr"/>
          <a:lstStyle>
            <a:lvl1pPr marL="0" marR="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sz="1200" i="1"/>
            </a:lvl1pPr>
          </a:lstStyle>
          <a:p>
            <a:pPr marL="0" marR="0" lvl="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a:pPr>
            <a:r>
              <a:rPr lang="fr" noProof="0"/>
              <a:t>Moyen de transport</a:t>
            </a:r>
          </a:p>
        </p:txBody>
      </p:sp>
      <p:sp>
        <p:nvSpPr>
          <p:cNvPr id="14" name="Espace réservé d’image 10">
            <a:extLst>
              <a:ext uri="{FF2B5EF4-FFF2-40B4-BE49-F238E27FC236}">
                <a16:creationId xmlns:a16="http://schemas.microsoft.com/office/drawing/2014/main" id="{3152ED43-82C8-44B9-8B8E-2C0C9CEB1F19}"/>
              </a:ext>
            </a:extLst>
          </p:cNvPr>
          <p:cNvSpPr>
            <a:spLocks noGrp="1"/>
          </p:cNvSpPr>
          <p:nvPr>
            <p:ph type="pic" sz="quarter" idx="16" hasCustomPrompt="1"/>
          </p:nvPr>
        </p:nvSpPr>
        <p:spPr>
          <a:xfrm>
            <a:off x="1374222" y="1318687"/>
            <a:ext cx="2093027" cy="1680173"/>
          </a:xfrm>
          <a:solidFill>
            <a:schemeClr val="bg1">
              <a:lumMod val="95000"/>
            </a:schemeClr>
          </a:solidFill>
        </p:spPr>
        <p:txBody>
          <a:bodyPr rtlCol="0" anchor="ctr"/>
          <a:lstStyle>
            <a:lvl1pPr marL="0" indent="0" algn="ctr">
              <a:buNone/>
              <a:defRPr sz="1200" i="1"/>
            </a:lvl1pPr>
          </a:lstStyle>
          <a:p>
            <a:pPr rtl="0"/>
            <a:r>
              <a:rPr lang="fr" noProof="0"/>
              <a:t>Image de vêtements</a:t>
            </a:r>
          </a:p>
        </p:txBody>
      </p:sp>
      <p:sp>
        <p:nvSpPr>
          <p:cNvPr id="19" name="Espace réservé d’image 10">
            <a:extLst>
              <a:ext uri="{FF2B5EF4-FFF2-40B4-BE49-F238E27FC236}">
                <a16:creationId xmlns:a16="http://schemas.microsoft.com/office/drawing/2014/main" id="{0BCC3DC8-BDE4-4B07-A8CA-0321A364356B}"/>
              </a:ext>
            </a:extLst>
          </p:cNvPr>
          <p:cNvSpPr>
            <a:spLocks noGrp="1"/>
          </p:cNvSpPr>
          <p:nvPr>
            <p:ph type="pic" sz="quarter" idx="17" hasCustomPrompt="1"/>
          </p:nvPr>
        </p:nvSpPr>
        <p:spPr>
          <a:xfrm>
            <a:off x="5482052" y="4333875"/>
            <a:ext cx="2338493" cy="1219200"/>
          </a:xfrm>
          <a:solidFill>
            <a:schemeClr val="bg1">
              <a:lumMod val="95000"/>
            </a:schemeClr>
          </a:solidFill>
        </p:spPr>
        <p:txBody>
          <a:bodyPr rtlCol="0" anchor="ctr"/>
          <a:lstStyle>
            <a:lvl1pPr marL="0" marR="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sz="1200" i="1"/>
            </a:lvl1pPr>
          </a:lstStyle>
          <a:p>
            <a:pPr marL="0" marR="0" lvl="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a:pPr>
            <a:r>
              <a:rPr lang="fr" noProof="0"/>
              <a:t>Images d’autres éléments que capturer l’ère</a:t>
            </a:r>
          </a:p>
        </p:txBody>
      </p:sp>
      <p:sp>
        <p:nvSpPr>
          <p:cNvPr id="21" name="Espace réservé du texte 20">
            <a:extLst>
              <a:ext uri="{FF2B5EF4-FFF2-40B4-BE49-F238E27FC236}">
                <a16:creationId xmlns:a16="http://schemas.microsoft.com/office/drawing/2014/main" id="{2E769B50-B286-4700-AFD4-EFDA8F2FBA04}"/>
              </a:ext>
            </a:extLst>
          </p:cNvPr>
          <p:cNvSpPr>
            <a:spLocks noGrp="1"/>
          </p:cNvSpPr>
          <p:nvPr>
            <p:ph type="body" sz="quarter" idx="18" hasCustomPrompt="1"/>
          </p:nvPr>
        </p:nvSpPr>
        <p:spPr>
          <a:xfrm>
            <a:off x="8216900" y="2507046"/>
            <a:ext cx="2679698" cy="3349763"/>
          </a:xfrm>
        </p:spPr>
        <p:txBody>
          <a:bodyPr rtlCol="0"/>
          <a:lstStyle>
            <a:lvl1pPr marL="0" indent="0" algn="r">
              <a:buNone/>
              <a:defRPr/>
            </a:lvl1pPr>
            <a:lvl2pPr marL="457200" indent="0" algn="r">
              <a:buNone/>
              <a:defRPr/>
            </a:lvl2pPr>
            <a:lvl3pPr marL="914400" indent="0" algn="r">
              <a:buNone/>
              <a:defRPr/>
            </a:lvl3pPr>
            <a:lvl4pPr marL="1371600" indent="0" algn="r">
              <a:buNone/>
              <a:defRPr/>
            </a:lvl4pPr>
            <a:lvl5pPr marL="1828800" indent="0" algn="r">
              <a:buNone/>
              <a:defRPr/>
            </a:lvl5pPr>
          </a:lstStyle>
          <a:p>
            <a:pPr lvl="0" rtl="0"/>
            <a:r>
              <a:rPr lang="fr" noProof="0"/>
              <a:t>En-tête secondaire</a:t>
            </a:r>
          </a:p>
        </p:txBody>
      </p:sp>
    </p:spTree>
    <p:extLst>
      <p:ext uri="{BB962C8B-B14F-4D97-AF65-F5344CB8AC3E}">
        <p14:creationId xmlns:p14="http://schemas.microsoft.com/office/powerpoint/2010/main" val="42600758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Grande photo">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3CE66FB-7564-43B1-9A0A-6594394A243B}"/>
              </a:ext>
            </a:extLst>
          </p:cNvPr>
          <p:cNvSpPr/>
          <p:nvPr userDrawn="1"/>
        </p:nvSpPr>
        <p:spPr>
          <a:xfrm>
            <a:off x="476250" y="476250"/>
            <a:ext cx="11239500" cy="592455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sp>
        <p:nvSpPr>
          <p:cNvPr id="11" name="Espace réservé d’image 10">
            <a:extLst>
              <a:ext uri="{FF2B5EF4-FFF2-40B4-BE49-F238E27FC236}">
                <a16:creationId xmlns:a16="http://schemas.microsoft.com/office/drawing/2014/main" id="{D335E96D-A567-4898-B2BA-3B8C2F40BA6E}"/>
              </a:ext>
            </a:extLst>
          </p:cNvPr>
          <p:cNvSpPr>
            <a:spLocks noGrp="1"/>
          </p:cNvSpPr>
          <p:nvPr>
            <p:ph type="pic" sz="quarter" idx="10" hasCustomPrompt="1"/>
          </p:nvPr>
        </p:nvSpPr>
        <p:spPr>
          <a:xfrm>
            <a:off x="552000" y="567000"/>
            <a:ext cx="11088000" cy="5724000"/>
          </a:xfrm>
          <a:solidFill>
            <a:schemeClr val="bg1">
              <a:lumMod val="95000"/>
            </a:schemeClr>
          </a:solidFill>
        </p:spPr>
        <p:txBody>
          <a:bodyPr rtlCol="0" anchor="ctr"/>
          <a:lstStyle>
            <a:lvl1pPr marL="0" indent="0" algn="ctr">
              <a:buNone/>
              <a:defRPr sz="1600" i="1">
                <a:solidFill>
                  <a:schemeClr val="tx1">
                    <a:lumMod val="85000"/>
                    <a:lumOff val="15000"/>
                  </a:schemeClr>
                </a:solidFill>
              </a:defRPr>
            </a:lvl1pPr>
          </a:lstStyle>
          <a:p>
            <a:pPr rtl="0"/>
            <a:r>
              <a:rPr lang="fr" noProof="0"/>
              <a:t>Insérez une image à partir de l’ère iconique.</a:t>
            </a:r>
          </a:p>
        </p:txBody>
      </p:sp>
      <p:sp>
        <p:nvSpPr>
          <p:cNvPr id="2" name="Titre 1"/>
          <p:cNvSpPr>
            <a:spLocks noGrp="1"/>
          </p:cNvSpPr>
          <p:nvPr>
            <p:ph type="title"/>
          </p:nvPr>
        </p:nvSpPr>
        <p:spPr>
          <a:xfrm>
            <a:off x="1295402" y="692939"/>
            <a:ext cx="9601196" cy="751418"/>
          </a:xfrm>
        </p:spPr>
        <p:txBody>
          <a:bodyPr rtlCol="0"/>
          <a:lstStyle/>
          <a:p>
            <a:pPr rtl="0"/>
            <a:r>
              <a:rPr lang="fr-FR" noProof="0"/>
              <a:t>Modifiez le style du titre</a:t>
            </a:r>
            <a:endParaRPr lang="fr" noProof="0"/>
          </a:p>
        </p:txBody>
      </p:sp>
      <p:pic>
        <p:nvPicPr>
          <p:cNvPr id="7" name="Image 6" descr="HD-PanelContent-GrommetsCombined.png">
            <a:extLst>
              <a:ext uri="{FF2B5EF4-FFF2-40B4-BE49-F238E27FC236}">
                <a16:creationId xmlns:a16="http://schemas.microsoft.com/office/drawing/2014/main" id="{EE5D561D-B993-4D57-A306-77777AD90903}"/>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28661" y="631069"/>
            <a:ext cx="240481" cy="238041"/>
          </a:xfrm>
          <a:prstGeom prst="ellipse">
            <a:avLst/>
          </a:prstGeom>
          <a:effectLst>
            <a:outerShdw blurRad="12700" dir="2700000" sx="102000" sy="102000" algn="tl" rotWithShape="0">
              <a:prstClr val="black">
                <a:alpha val="40000"/>
              </a:prstClr>
            </a:outerShdw>
          </a:effectLst>
        </p:spPr>
      </p:pic>
      <p:pic>
        <p:nvPicPr>
          <p:cNvPr id="8" name="Image 7" descr="HD-PanelContent-GrommetsCombined.png">
            <a:extLst>
              <a:ext uri="{FF2B5EF4-FFF2-40B4-BE49-F238E27FC236}">
                <a16:creationId xmlns:a16="http://schemas.microsoft.com/office/drawing/2014/main" id="{56E46F13-579D-42C5-8CB9-411911275FAF}"/>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1322858" y="631069"/>
            <a:ext cx="240481" cy="238041"/>
          </a:xfrm>
          <a:prstGeom prst="ellipse">
            <a:avLst/>
          </a:prstGeom>
          <a:effectLst>
            <a:outerShdw blurRad="12700" dir="2700000" sx="102000" sy="102000" algn="tl" rotWithShape="0">
              <a:prstClr val="black">
                <a:alpha val="40000"/>
              </a:prstClr>
            </a:outerShdw>
          </a:effectLst>
        </p:spPr>
      </p:pic>
      <p:pic>
        <p:nvPicPr>
          <p:cNvPr id="9" name="Image 8" descr="HD-PanelContent-GrommetsCombined.png">
            <a:extLst>
              <a:ext uri="{FF2B5EF4-FFF2-40B4-BE49-F238E27FC236}">
                <a16:creationId xmlns:a16="http://schemas.microsoft.com/office/drawing/2014/main" id="{E055F617-AE0E-412B-BD58-B6C6F1E57E2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28661" y="5996029"/>
            <a:ext cx="240481" cy="238041"/>
          </a:xfrm>
          <a:prstGeom prst="ellipse">
            <a:avLst/>
          </a:prstGeom>
          <a:effectLst>
            <a:outerShdw blurRad="12700" dir="2700000" sx="102000" sy="102000" algn="tl" rotWithShape="0">
              <a:prstClr val="black">
                <a:alpha val="40000"/>
              </a:prstClr>
            </a:outerShdw>
          </a:effectLst>
        </p:spPr>
      </p:pic>
      <p:pic>
        <p:nvPicPr>
          <p:cNvPr id="10" name="Image 9" descr="HD-PanelContent-GrommetsCombined.png">
            <a:extLst>
              <a:ext uri="{FF2B5EF4-FFF2-40B4-BE49-F238E27FC236}">
                <a16:creationId xmlns:a16="http://schemas.microsoft.com/office/drawing/2014/main" id="{E6A3ABD2-1E11-490E-83ED-21CCB187892B}"/>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1322858" y="5996029"/>
            <a:ext cx="240481" cy="238041"/>
          </a:xfrm>
          <a:prstGeom prst="ellipse">
            <a:avLst/>
          </a:prstGeom>
          <a:effectLst>
            <a:outerShdw blurRad="12700" dir="2700000" sx="102000" sy="102000" algn="tl" rotWithShape="0">
              <a:prstClr val="black">
                <a:alpha val="40000"/>
              </a:prstClr>
            </a:outerShdw>
          </a:effectLst>
        </p:spPr>
      </p:pic>
    </p:spTree>
    <p:extLst>
      <p:ext uri="{BB962C8B-B14F-4D97-AF65-F5344CB8AC3E}">
        <p14:creationId xmlns:p14="http://schemas.microsoft.com/office/powerpoint/2010/main" val="28182870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hoto contenu + droite">
    <p:spTree>
      <p:nvGrpSpPr>
        <p:cNvPr id="1" name=""/>
        <p:cNvGrpSpPr/>
        <p:nvPr/>
      </p:nvGrpSpPr>
      <p:grpSpPr>
        <a:xfrm>
          <a:off x="0" y="0"/>
          <a:ext cx="0" cy="0"/>
          <a:chOff x="0" y="0"/>
          <a:chExt cx="0" cy="0"/>
        </a:xfrm>
      </p:grpSpPr>
      <p:cxnSp>
        <p:nvCxnSpPr>
          <p:cNvPr id="8" name="Connecteur droit 7"/>
          <p:cNvCxnSpPr>
            <a:cxnSpLocks/>
          </p:cNvCxnSpPr>
          <p:nvPr/>
        </p:nvCxnSpPr>
        <p:spPr>
          <a:xfrm>
            <a:off x="1295401" y="2421466"/>
            <a:ext cx="3580381"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re 1"/>
          <p:cNvSpPr>
            <a:spLocks noGrp="1"/>
          </p:cNvSpPr>
          <p:nvPr>
            <p:ph type="title" hasCustomPrompt="1"/>
          </p:nvPr>
        </p:nvSpPr>
        <p:spPr>
          <a:xfrm>
            <a:off x="1295403" y="982132"/>
            <a:ext cx="3580380" cy="1303867"/>
          </a:xfrm>
        </p:spPr>
        <p:txBody>
          <a:bodyPr rtlCol="0"/>
          <a:lstStyle>
            <a:lvl1pPr algn="l">
              <a:defRPr/>
            </a:lvl1pPr>
          </a:lstStyle>
          <a:p>
            <a:pPr rtl="0"/>
            <a:r>
              <a:rPr lang="fr" noProof="0"/>
              <a:t>Cliquez pour modifier le titre</a:t>
            </a:r>
          </a:p>
        </p:txBody>
      </p:sp>
      <p:sp>
        <p:nvSpPr>
          <p:cNvPr id="3" name="Espace réservé du contenu 2"/>
          <p:cNvSpPr>
            <a:spLocks noGrp="1"/>
          </p:cNvSpPr>
          <p:nvPr>
            <p:ph sz="half" idx="1"/>
          </p:nvPr>
        </p:nvSpPr>
        <p:spPr>
          <a:xfrm>
            <a:off x="1295401" y="2560320"/>
            <a:ext cx="3580381" cy="3310128"/>
          </a:xfrm>
        </p:spPr>
        <p:txBody>
          <a:bodyPr rtlCol="0">
            <a:normAutofit/>
          </a:body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 noProof="0"/>
          </a:p>
        </p:txBody>
      </p:sp>
      <p:sp>
        <p:nvSpPr>
          <p:cNvPr id="5" name="Espace réservé de la date 4"/>
          <p:cNvSpPr>
            <a:spLocks noGrp="1"/>
          </p:cNvSpPr>
          <p:nvPr>
            <p:ph type="dt" sz="half" idx="10"/>
          </p:nvPr>
        </p:nvSpPr>
        <p:spPr/>
        <p:txBody>
          <a:bodyPr rtlCol="0"/>
          <a:lstStyle/>
          <a:p>
            <a:pPr rtl="0"/>
            <a:fld id="{B3C8B053-4245-4B42-9A1B-32362E30D111}" type="datetime1">
              <a:rPr lang="en-US" noProof="0" smtClean="0"/>
              <a:t>6/8/2024</a:t>
            </a:fld>
            <a:endParaRPr lang="en-US" noProof="0" dirty="0"/>
          </a:p>
        </p:txBody>
      </p:sp>
      <p:sp>
        <p:nvSpPr>
          <p:cNvPr id="6" name="Espace réservé du pied de page 5"/>
          <p:cNvSpPr>
            <a:spLocks noGrp="1"/>
          </p:cNvSpPr>
          <p:nvPr>
            <p:ph type="ftr" sz="quarter" idx="11"/>
          </p:nvPr>
        </p:nvSpPr>
        <p:spPr/>
        <p:txBody>
          <a:bodyPr rtlCol="0"/>
          <a:lstStyle/>
          <a:p>
            <a:pPr rtl="0"/>
            <a:endParaRPr lang="en-US" noProof="0" dirty="0"/>
          </a:p>
        </p:txBody>
      </p:sp>
      <p:sp>
        <p:nvSpPr>
          <p:cNvPr id="7" name="Espace réservé du numéro de diapositive 6"/>
          <p:cNvSpPr>
            <a:spLocks noGrp="1"/>
          </p:cNvSpPr>
          <p:nvPr>
            <p:ph type="sldNum" sz="quarter" idx="12"/>
          </p:nvPr>
        </p:nvSpPr>
        <p:spPr/>
        <p:txBody>
          <a:bodyPr rtlCol="0"/>
          <a:lstStyle/>
          <a:p>
            <a:pPr rtl="0"/>
            <a:fld id="{330EA680-D336-4FF7-8B7A-9848BB0A1C32}" type="slidenum">
              <a:rPr lang="en-US" noProof="0" smtClean="0"/>
              <a:t>‹N°›</a:t>
            </a:fld>
            <a:endParaRPr lang="en-US" noProof="0" dirty="0"/>
          </a:p>
        </p:txBody>
      </p:sp>
      <p:sp>
        <p:nvSpPr>
          <p:cNvPr id="10" name="Parallélogramme 9">
            <a:extLst>
              <a:ext uri="{FF2B5EF4-FFF2-40B4-BE49-F238E27FC236}">
                <a16:creationId xmlns:a16="http://schemas.microsoft.com/office/drawing/2014/main" id="{9C4F6082-2952-43DC-9B9C-74C88B262CE9}"/>
              </a:ext>
            </a:extLst>
          </p:cNvPr>
          <p:cNvSpPr/>
          <p:nvPr userDrawn="1"/>
        </p:nvSpPr>
        <p:spPr>
          <a:xfrm rot="5400000">
            <a:off x="6801681" y="1316976"/>
            <a:ext cx="4037344" cy="5975391"/>
          </a:xfrm>
          <a:prstGeom prst="parallelogram">
            <a:avLst>
              <a:gd name="adj" fmla="val 12608"/>
            </a:avLst>
          </a:prstGeom>
          <a:gradFill>
            <a:gsLst>
              <a:gs pos="11000">
                <a:schemeClr val="tx1">
                  <a:alpha val="0"/>
                </a:schemeClr>
              </a:gs>
              <a:gs pos="100000">
                <a:schemeClr val="tx1"/>
              </a:gs>
            </a:gsLst>
            <a:lin ang="5400000" scaled="1"/>
          </a:gradFill>
          <a:ln>
            <a:noFill/>
          </a:ln>
          <a:effectLst>
            <a:softEdge rad="317500"/>
          </a:effectLst>
          <a:scene3d>
            <a:camera prst="orthographicFront"/>
            <a:lightRig rig="threePt" dir="t">
              <a:rot lat="0" lon="0" rev="204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sp>
        <p:nvSpPr>
          <p:cNvPr id="11" name="Rectangle : Coins arrondis 10">
            <a:extLst>
              <a:ext uri="{FF2B5EF4-FFF2-40B4-BE49-F238E27FC236}">
                <a16:creationId xmlns:a16="http://schemas.microsoft.com/office/drawing/2014/main" id="{67618976-780E-4131-85CD-66F013F5ACDE}"/>
              </a:ext>
            </a:extLst>
          </p:cNvPr>
          <p:cNvSpPr/>
          <p:nvPr userDrawn="1"/>
        </p:nvSpPr>
        <p:spPr>
          <a:xfrm rot="-120000">
            <a:off x="5372113" y="869568"/>
            <a:ext cx="5703690" cy="4902845"/>
          </a:xfrm>
          <a:prstGeom prst="roundRect">
            <a:avLst>
              <a:gd name="adj" fmla="val 454"/>
            </a:avLst>
          </a:prstGeom>
          <a:blipFill dpi="0" rotWithShape="1">
            <a:blip r:embed="rId2" cstate="screen">
              <a:extLst>
                <a:ext uri="{BEBA8EAE-BF5A-486C-A8C5-ECC9F3942E4B}">
                  <a14:imgProps xmlns:a14="http://schemas.microsoft.com/office/drawing/2010/main">
                    <a14:imgLayer r:embed="rId3">
                      <a14:imgEffect>
                        <a14:sharpenSoften amount="64000"/>
                      </a14:imgEffect>
                      <a14:imgEffect>
                        <a14:saturation sat="0"/>
                      </a14:imgEffect>
                      <a14:imgEffect>
                        <a14:brightnessContrast bright="4000"/>
                      </a14:imgEffect>
                    </a14:imgLayer>
                  </a14:imgProps>
                </a:ext>
                <a:ext uri="{28A0092B-C50C-407E-A947-70E740481C1C}">
                  <a14:useLocalDpi xmlns:a14="http://schemas.microsoft.com/office/drawing/2010/main"/>
                </a:ext>
              </a:extLst>
            </a:blip>
            <a:srcRect/>
            <a:tile tx="0" ty="0" sx="20000" sy="20000" flip="xy" algn="tl"/>
          </a:blipFill>
          <a:ln>
            <a:noFill/>
          </a:ln>
          <a:effectLst/>
          <a:scene3d>
            <a:camera prst="orthographicFront"/>
            <a:lightRig rig="threePt" dir="t">
              <a:rot lat="0" lon="0" rev="20400000"/>
            </a:lightRig>
          </a:scene3d>
          <a:sp3d>
            <a:bevelT w="1270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sp>
        <p:nvSpPr>
          <p:cNvPr id="12" name="Espace réservé d’image 17">
            <a:extLst>
              <a:ext uri="{FF2B5EF4-FFF2-40B4-BE49-F238E27FC236}">
                <a16:creationId xmlns:a16="http://schemas.microsoft.com/office/drawing/2014/main" id="{01E4A9BC-C863-435A-8A18-508AE86DCBB7}"/>
              </a:ext>
            </a:extLst>
          </p:cNvPr>
          <p:cNvSpPr>
            <a:spLocks noGrp="1"/>
          </p:cNvSpPr>
          <p:nvPr>
            <p:ph type="pic" sz="quarter" idx="14" hasCustomPrompt="1"/>
          </p:nvPr>
        </p:nvSpPr>
        <p:spPr>
          <a:xfrm rot="-120000" flipH="1">
            <a:off x="5584031" y="1077708"/>
            <a:ext cx="5279854" cy="4486565"/>
          </a:xfrm>
          <a:solidFill>
            <a:schemeClr val="tx1">
              <a:lumMod val="75000"/>
              <a:lumOff val="25000"/>
            </a:schemeClr>
          </a:solidFill>
          <a:effectLst>
            <a:innerShdw blurRad="25400" dist="12700" dir="13500000">
              <a:prstClr val="black">
                <a:alpha val="16000"/>
              </a:prstClr>
            </a:innerShdw>
          </a:effectLst>
        </p:spPr>
        <p:txBody>
          <a:bodyPr lIns="180000" rIns="180000" rtlCol="0" anchor="ctr"/>
          <a:lstStyle>
            <a:lvl1pPr marL="0" indent="0" algn="ctr">
              <a:buNone/>
              <a:defRPr sz="1600" i="1">
                <a:solidFill>
                  <a:schemeClr val="bg1"/>
                </a:solidFill>
                <a:latin typeface="+mn-lt"/>
                <a:cs typeface="Times New Roman" panose="02020603050405020304" pitchFamily="18" charset="0"/>
              </a:defRPr>
            </a:lvl1pPr>
          </a:lstStyle>
          <a:p>
            <a:pPr rtl="0"/>
            <a:r>
              <a:rPr lang="fr" noProof="0"/>
              <a:t>Insérez ou glissez-déplacez votre photo</a:t>
            </a:r>
          </a:p>
        </p:txBody>
      </p:sp>
    </p:spTree>
    <p:extLst>
      <p:ext uri="{BB962C8B-B14F-4D97-AF65-F5344CB8AC3E}">
        <p14:creationId xmlns:p14="http://schemas.microsoft.com/office/powerpoint/2010/main" val="1683869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re + contenu Alt">
    <p:spTree>
      <p:nvGrpSpPr>
        <p:cNvPr id="1" name=""/>
        <p:cNvGrpSpPr/>
        <p:nvPr/>
      </p:nvGrpSpPr>
      <p:grpSpPr>
        <a:xfrm>
          <a:off x="0" y="0"/>
          <a:ext cx="0" cy="0"/>
          <a:chOff x="0" y="0"/>
          <a:chExt cx="0" cy="0"/>
        </a:xfrm>
      </p:grpSpPr>
      <p:pic>
        <p:nvPicPr>
          <p:cNvPr id="9" name="Image 8" descr="HD-PanelContent-GrommetsCombined.png">
            <a:extLst>
              <a:ext uri="{FF2B5EF4-FFF2-40B4-BE49-F238E27FC236}">
                <a16:creationId xmlns:a16="http://schemas.microsoft.com/office/drawing/2014/main" id="{7BD0150C-9F76-4D95-80BF-675693B48FA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88825" cy="6856214"/>
          </a:xfrm>
          <a:prstGeom prst="rect">
            <a:avLst/>
          </a:prstGeom>
        </p:spPr>
      </p:pic>
      <p:cxnSp>
        <p:nvCxnSpPr>
          <p:cNvPr id="7" name="Connecteur droit 6"/>
          <p:cNvCxnSpPr>
            <a:cxnSpLocks/>
          </p:cNvCxnSpPr>
          <p:nvPr/>
        </p:nvCxnSpPr>
        <p:spPr>
          <a:xfrm>
            <a:off x="1295401" y="2421466"/>
            <a:ext cx="4669665"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itre 1"/>
          <p:cNvSpPr>
            <a:spLocks noGrp="1"/>
          </p:cNvSpPr>
          <p:nvPr>
            <p:ph type="title" hasCustomPrompt="1"/>
          </p:nvPr>
        </p:nvSpPr>
        <p:spPr>
          <a:xfrm>
            <a:off x="1295402" y="982132"/>
            <a:ext cx="4669664" cy="1303867"/>
          </a:xfrm>
        </p:spPr>
        <p:txBody>
          <a:bodyPr rtlCol="0"/>
          <a:lstStyle/>
          <a:p>
            <a:pPr rtl="0"/>
            <a:r>
              <a:rPr lang="fr"/>
              <a:t>Cliquez pour modifier le titre</a:t>
            </a:r>
          </a:p>
        </p:txBody>
      </p:sp>
      <p:sp>
        <p:nvSpPr>
          <p:cNvPr id="3" name="Espace réservé du contenu 2"/>
          <p:cNvSpPr>
            <a:spLocks noGrp="1"/>
          </p:cNvSpPr>
          <p:nvPr>
            <p:ph idx="1"/>
          </p:nvPr>
        </p:nvSpPr>
        <p:spPr>
          <a:xfrm>
            <a:off x="1295401" y="2556932"/>
            <a:ext cx="4669666" cy="3318936"/>
          </a:xfrm>
        </p:spPr>
        <p:txBody>
          <a:bodyPr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4" name="Espace réservé de la date 3"/>
          <p:cNvSpPr>
            <a:spLocks noGrp="1"/>
          </p:cNvSpPr>
          <p:nvPr>
            <p:ph type="dt" sz="half" idx="10"/>
          </p:nvPr>
        </p:nvSpPr>
        <p:spPr/>
        <p:txBody>
          <a:bodyPr rtlCol="0"/>
          <a:lstStyle/>
          <a:p>
            <a:pPr rtl="0"/>
            <a:fld id="{BD56DA5B-5239-4FB4-8155-A919039930C5}" type="datetime1">
              <a:rPr lang="en-US" smtClean="0"/>
              <a:t>6/8/2024</a:t>
            </a:fld>
            <a:endParaRPr lang="en-US" dirty="0"/>
          </a:p>
        </p:txBody>
      </p:sp>
      <p:sp>
        <p:nvSpPr>
          <p:cNvPr id="5" name="Espace réservé du pied de page 4"/>
          <p:cNvSpPr>
            <a:spLocks noGrp="1"/>
          </p:cNvSpPr>
          <p:nvPr>
            <p:ph type="ftr" sz="quarter" idx="11"/>
          </p:nvPr>
        </p:nvSpPr>
        <p:spPr/>
        <p:txBody>
          <a:bodyPr rtlCol="0"/>
          <a:lstStyle/>
          <a:p>
            <a:pPr rtl="0"/>
            <a:endParaRPr lang="en-US" dirty="0"/>
          </a:p>
        </p:txBody>
      </p:sp>
      <p:sp>
        <p:nvSpPr>
          <p:cNvPr id="6" name="Espace réservé du numéro de diapositive 5"/>
          <p:cNvSpPr>
            <a:spLocks noGrp="1"/>
          </p:cNvSpPr>
          <p:nvPr>
            <p:ph type="sldNum" sz="quarter" idx="12"/>
          </p:nvPr>
        </p:nvSpPr>
        <p:spPr/>
        <p:txBody>
          <a:bodyPr rtlCol="0"/>
          <a:lstStyle/>
          <a:p>
            <a:pPr rtl="0"/>
            <a:fld id="{330EA680-D336-4FF7-8B7A-9848BB0A1C32}" type="slidenum">
              <a:rPr lang="en-US" smtClean="0"/>
              <a:t>‹N°›</a:t>
            </a:fld>
            <a:endParaRPr lang="en-US" dirty="0"/>
          </a:p>
        </p:txBody>
      </p:sp>
      <p:sp>
        <p:nvSpPr>
          <p:cNvPr id="11" name="Espace réservé du contenu 2">
            <a:extLst>
              <a:ext uri="{FF2B5EF4-FFF2-40B4-BE49-F238E27FC236}">
                <a16:creationId xmlns:a16="http://schemas.microsoft.com/office/drawing/2014/main" id="{68FEA8B0-7C15-481C-885B-E54C78BC32E7}"/>
              </a:ext>
            </a:extLst>
          </p:cNvPr>
          <p:cNvSpPr>
            <a:spLocks noGrp="1"/>
          </p:cNvSpPr>
          <p:nvPr>
            <p:ph idx="13"/>
          </p:nvPr>
        </p:nvSpPr>
        <p:spPr>
          <a:xfrm>
            <a:off x="6226935" y="982132"/>
            <a:ext cx="4669666" cy="4126581"/>
          </a:xfrm>
        </p:spPr>
        <p:txBody>
          <a:bodyPr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14" name="Espace réservé du texte 13">
            <a:extLst>
              <a:ext uri="{FF2B5EF4-FFF2-40B4-BE49-F238E27FC236}">
                <a16:creationId xmlns:a16="http://schemas.microsoft.com/office/drawing/2014/main" id="{8DCEB7F9-6056-41AE-93D6-C5D4C94C8F50}"/>
              </a:ext>
            </a:extLst>
          </p:cNvPr>
          <p:cNvSpPr>
            <a:spLocks noGrp="1"/>
          </p:cNvSpPr>
          <p:nvPr>
            <p:ph type="body" sz="quarter" idx="14" hasCustomPrompt="1"/>
          </p:nvPr>
        </p:nvSpPr>
        <p:spPr>
          <a:xfrm rot="21043309">
            <a:off x="8122162" y="5338536"/>
            <a:ext cx="2746356" cy="425315"/>
          </a:xfrm>
        </p:spPr>
        <p:txBody>
          <a:bodyPr rtlCol="0"/>
          <a:lstStyle>
            <a:lvl1pPr marL="0" indent="0" algn="r">
              <a:buNone/>
              <a:defRPr i="0">
                <a:latin typeface="Lucida Handwriting" panose="03010101010101010101" pitchFamily="66" charset="0"/>
              </a:defRPr>
            </a:lvl1pPr>
            <a:lvl2pPr marL="457200" indent="0">
              <a:buNone/>
              <a:defRPr/>
            </a:lvl2pPr>
            <a:lvl3pPr marL="914400" indent="0">
              <a:buNone/>
              <a:defRPr/>
            </a:lvl3pPr>
            <a:lvl4pPr marL="1371600" indent="0">
              <a:buNone/>
              <a:defRPr/>
            </a:lvl4pPr>
            <a:lvl5pPr marL="1828800" indent="0">
              <a:buNone/>
              <a:defRPr/>
            </a:lvl5pPr>
          </a:lstStyle>
          <a:p>
            <a:pPr lvl="0" rtl="0"/>
            <a:r>
              <a:rPr lang="fr"/>
              <a:t>Nouvelle génération XYZ</a:t>
            </a:r>
            <a:endParaRPr lang="en-ZA" dirty="0"/>
          </a:p>
        </p:txBody>
      </p:sp>
    </p:spTree>
    <p:extLst>
      <p:ext uri="{BB962C8B-B14F-4D97-AF65-F5344CB8AC3E}">
        <p14:creationId xmlns:p14="http://schemas.microsoft.com/office/powerpoint/2010/main" val="14557719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rois Points">
    <p:spTree>
      <p:nvGrpSpPr>
        <p:cNvPr id="1" name=""/>
        <p:cNvGrpSpPr/>
        <p:nvPr/>
      </p:nvGrpSpPr>
      <p:grpSpPr>
        <a:xfrm>
          <a:off x="0" y="0"/>
          <a:ext cx="0" cy="0"/>
          <a:chOff x="0" y="0"/>
          <a:chExt cx="0" cy="0"/>
        </a:xfrm>
      </p:grpSpPr>
      <p:sp>
        <p:nvSpPr>
          <p:cNvPr id="2" name="Titre 1"/>
          <p:cNvSpPr>
            <a:spLocks noGrp="1"/>
          </p:cNvSpPr>
          <p:nvPr>
            <p:ph type="title"/>
          </p:nvPr>
        </p:nvSpPr>
        <p:spPr>
          <a:xfrm>
            <a:off x="1295400" y="979709"/>
            <a:ext cx="9601197" cy="1822514"/>
          </a:xfrm>
        </p:spPr>
        <p:txBody>
          <a:bodyPr rtlCol="0" anchor="b">
            <a:normAutofit/>
          </a:bodyPr>
          <a:lstStyle>
            <a:lvl1pPr algn="ctr">
              <a:defRPr sz="4400" b="0" cap="none"/>
            </a:lvl1pPr>
          </a:lstStyle>
          <a:p>
            <a:pPr rtl="0"/>
            <a:r>
              <a:rPr lang="fr-FR"/>
              <a:t>Modifiez le style du titre</a:t>
            </a:r>
            <a:endParaRPr lang="en-US" dirty="0"/>
          </a:p>
        </p:txBody>
      </p:sp>
      <p:sp>
        <p:nvSpPr>
          <p:cNvPr id="3" name="Espace réservé du texte 2"/>
          <p:cNvSpPr>
            <a:spLocks noGrp="1"/>
          </p:cNvSpPr>
          <p:nvPr>
            <p:ph type="body" idx="1"/>
          </p:nvPr>
        </p:nvSpPr>
        <p:spPr>
          <a:xfrm>
            <a:off x="1295400" y="3073155"/>
            <a:ext cx="9601197" cy="520392"/>
          </a:xfrm>
        </p:spPr>
        <p:txBody>
          <a:bodyPr rtlCol="0"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fr-FR"/>
              <a:t>Cliquez pour modifier les styles du texte du masque</a:t>
            </a:r>
          </a:p>
        </p:txBody>
      </p:sp>
      <p:sp>
        <p:nvSpPr>
          <p:cNvPr id="4" name="Espace réservé de la date 3"/>
          <p:cNvSpPr>
            <a:spLocks noGrp="1"/>
          </p:cNvSpPr>
          <p:nvPr>
            <p:ph type="dt" sz="half" idx="10"/>
          </p:nvPr>
        </p:nvSpPr>
        <p:spPr/>
        <p:txBody>
          <a:bodyPr rtlCol="0"/>
          <a:lstStyle/>
          <a:p>
            <a:pPr rtl="0"/>
            <a:fld id="{66E89527-55BE-4F55-98B5-E8DB94C16FDB}" type="datetime1">
              <a:rPr lang="en-US" smtClean="0"/>
              <a:t>6/8/2024</a:t>
            </a:fld>
            <a:endParaRPr lang="en-US" dirty="0"/>
          </a:p>
        </p:txBody>
      </p:sp>
      <p:sp>
        <p:nvSpPr>
          <p:cNvPr id="5" name="Espace réservé du pied de page 4"/>
          <p:cNvSpPr>
            <a:spLocks noGrp="1"/>
          </p:cNvSpPr>
          <p:nvPr>
            <p:ph type="ftr" sz="quarter" idx="11"/>
          </p:nvPr>
        </p:nvSpPr>
        <p:spPr/>
        <p:txBody>
          <a:bodyPr rtlCol="0"/>
          <a:lstStyle/>
          <a:p>
            <a:pPr rtl="0"/>
            <a:endParaRPr lang="en-US" dirty="0"/>
          </a:p>
        </p:txBody>
      </p:sp>
      <p:sp>
        <p:nvSpPr>
          <p:cNvPr id="6" name="Espace réservé du numéro de diapositive 5"/>
          <p:cNvSpPr>
            <a:spLocks noGrp="1"/>
          </p:cNvSpPr>
          <p:nvPr>
            <p:ph type="sldNum" sz="quarter" idx="12"/>
          </p:nvPr>
        </p:nvSpPr>
        <p:spPr/>
        <p:txBody>
          <a:bodyPr rtlCol="0"/>
          <a:lstStyle/>
          <a:p>
            <a:pPr rtl="0"/>
            <a:fld id="{330EA680-D336-4FF7-8B7A-9848BB0A1C32}" type="slidenum">
              <a:rPr lang="en-US" smtClean="0"/>
              <a:t>‹N°›</a:t>
            </a:fld>
            <a:endParaRPr lang="en-US" dirty="0"/>
          </a:p>
        </p:txBody>
      </p:sp>
      <p:cxnSp>
        <p:nvCxnSpPr>
          <p:cNvPr id="16" name="Connecteur droit 15"/>
          <p:cNvCxnSpPr/>
          <p:nvPr/>
        </p:nvCxnSpPr>
        <p:spPr>
          <a:xfrm>
            <a:off x="2012723" y="2937688"/>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8" name="Espace réservé du contenu 2">
            <a:extLst>
              <a:ext uri="{FF2B5EF4-FFF2-40B4-BE49-F238E27FC236}">
                <a16:creationId xmlns:a16="http://schemas.microsoft.com/office/drawing/2014/main" id="{4202A890-9091-4399-80AF-8AF212A1ED43}"/>
              </a:ext>
            </a:extLst>
          </p:cNvPr>
          <p:cNvSpPr>
            <a:spLocks noGrp="1"/>
          </p:cNvSpPr>
          <p:nvPr>
            <p:ph idx="13" hasCustomPrompt="1"/>
          </p:nvPr>
        </p:nvSpPr>
        <p:spPr>
          <a:xfrm>
            <a:off x="1295401" y="3864479"/>
            <a:ext cx="2952000" cy="1109133"/>
          </a:xfrm>
          <a:ln w="44450" cap="sq" cmpd="thinThick">
            <a:solidFill>
              <a:schemeClr val="accent1"/>
            </a:solidFill>
            <a:miter lim="800000"/>
          </a:ln>
        </p:spPr>
        <p:txBody>
          <a:bodyPr rtlCol="0" anchor="ctr"/>
          <a:lstStyle>
            <a:lvl1pPr marL="0" indent="0" algn="ctr">
              <a:buNone/>
              <a:defRPr/>
            </a:lvl1pPr>
            <a:lvl2pPr marL="457200" indent="0" algn="ctr">
              <a:buNone/>
              <a:defRPr/>
            </a:lvl2pPr>
            <a:lvl3pPr marL="914400" indent="0" algn="ctr">
              <a:buNone/>
              <a:defRPr/>
            </a:lvl3pPr>
          </a:lstStyle>
          <a:p>
            <a:pPr lvl="0" rtl="0"/>
            <a:r>
              <a:rPr lang="fr"/>
              <a:t>Description</a:t>
            </a:r>
          </a:p>
        </p:txBody>
      </p:sp>
      <p:sp>
        <p:nvSpPr>
          <p:cNvPr id="9" name="Espace réservé du contenu 2">
            <a:extLst>
              <a:ext uri="{FF2B5EF4-FFF2-40B4-BE49-F238E27FC236}">
                <a16:creationId xmlns:a16="http://schemas.microsoft.com/office/drawing/2014/main" id="{F1661F6C-2BB1-41AF-BF4C-144E940F7B25}"/>
              </a:ext>
            </a:extLst>
          </p:cNvPr>
          <p:cNvSpPr>
            <a:spLocks noGrp="1"/>
          </p:cNvSpPr>
          <p:nvPr>
            <p:ph idx="14" hasCustomPrompt="1"/>
          </p:nvPr>
        </p:nvSpPr>
        <p:spPr>
          <a:xfrm>
            <a:off x="4620000" y="3864479"/>
            <a:ext cx="2952000" cy="1109133"/>
          </a:xfrm>
          <a:ln w="44450" cap="sq" cmpd="thinThick">
            <a:solidFill>
              <a:schemeClr val="accent3"/>
            </a:solidFill>
            <a:miter lim="800000"/>
          </a:ln>
        </p:spPr>
        <p:txBody>
          <a:bodyPr rtlCol="0" anchor="ctr"/>
          <a:lstStyle>
            <a:lvl1pPr marL="0" indent="0" algn="ctr">
              <a:buNone/>
              <a:defRPr/>
            </a:lvl1pPr>
            <a:lvl2pPr marL="457200" indent="0" algn="ctr">
              <a:buNone/>
              <a:defRPr/>
            </a:lvl2pPr>
            <a:lvl3pPr marL="914400" indent="0" algn="ctr">
              <a:buNone/>
              <a:defRPr/>
            </a:lvl3pPr>
          </a:lstStyle>
          <a:p>
            <a:pPr lvl="0" rtl="0"/>
            <a:r>
              <a:rPr lang="fr"/>
              <a:t>Description</a:t>
            </a:r>
          </a:p>
        </p:txBody>
      </p:sp>
      <p:sp>
        <p:nvSpPr>
          <p:cNvPr id="10" name="Espace réservé du contenu 2">
            <a:extLst>
              <a:ext uri="{FF2B5EF4-FFF2-40B4-BE49-F238E27FC236}">
                <a16:creationId xmlns:a16="http://schemas.microsoft.com/office/drawing/2014/main" id="{3AFB258B-8362-4F6C-94EF-7C1F32CEBF2D}"/>
              </a:ext>
            </a:extLst>
          </p:cNvPr>
          <p:cNvSpPr>
            <a:spLocks noGrp="1"/>
          </p:cNvSpPr>
          <p:nvPr>
            <p:ph idx="15" hasCustomPrompt="1"/>
          </p:nvPr>
        </p:nvSpPr>
        <p:spPr>
          <a:xfrm>
            <a:off x="7944598" y="3864479"/>
            <a:ext cx="2952000" cy="1109133"/>
          </a:xfrm>
          <a:ln w="44450" cap="sq" cmpd="thinThick">
            <a:solidFill>
              <a:schemeClr val="accent2"/>
            </a:solidFill>
            <a:miter lim="800000"/>
          </a:ln>
        </p:spPr>
        <p:txBody>
          <a:bodyPr rtlCol="0" anchor="ctr"/>
          <a:lstStyle>
            <a:lvl1pPr marL="0" indent="0" algn="ctr">
              <a:buNone/>
              <a:defRPr/>
            </a:lvl1pPr>
            <a:lvl2pPr marL="457200" indent="0" algn="ctr">
              <a:buNone/>
              <a:defRPr/>
            </a:lvl2pPr>
            <a:lvl3pPr marL="914400" indent="0" algn="ctr">
              <a:buNone/>
              <a:defRPr/>
            </a:lvl3pPr>
          </a:lstStyle>
          <a:p>
            <a:pPr lvl="0" rtl="0"/>
            <a:r>
              <a:rPr lang="fr"/>
              <a:t>Description</a:t>
            </a:r>
          </a:p>
        </p:txBody>
      </p:sp>
    </p:spTree>
    <p:extLst>
      <p:ext uri="{BB962C8B-B14F-4D97-AF65-F5344CB8AC3E}">
        <p14:creationId xmlns:p14="http://schemas.microsoft.com/office/powerpoint/2010/main" val="367281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lumMod val="50000"/>
            <a:alpha val="87000"/>
          </a:schemeClr>
        </a:solidFill>
        <a:effectLst/>
      </p:bgPr>
    </p:bg>
    <p:spTree>
      <p:nvGrpSpPr>
        <p:cNvPr id="1" name=""/>
        <p:cNvGrpSpPr/>
        <p:nvPr/>
      </p:nvGrpSpPr>
      <p:grpSpPr>
        <a:xfrm>
          <a:off x="0" y="0"/>
          <a:ext cx="0" cy="0"/>
          <a:chOff x="0" y="0"/>
          <a:chExt cx="0" cy="0"/>
        </a:xfrm>
      </p:grpSpPr>
      <p:pic>
        <p:nvPicPr>
          <p:cNvPr id="7" name="Image 6" descr="HD-PanelContent-GrommetsCombined.png"/>
          <p:cNvPicPr>
            <a:picLocks noChangeAspect="1"/>
          </p:cNvPicPr>
          <p:nvPr/>
        </p:nvPicPr>
        <p:blipFill>
          <a:blip r:embed="rId19">
            <a:extLst>
              <a:ext uri="{28A0092B-C50C-407E-A947-70E740481C1C}">
                <a14:useLocalDpi xmlns:a14="http://schemas.microsoft.com/office/drawing/2010/main"/>
              </a:ext>
            </a:extLst>
          </a:blip>
          <a:stretch>
            <a:fillRect/>
          </a:stretch>
        </p:blipFill>
        <p:spPr>
          <a:xfrm>
            <a:off x="0" y="0"/>
            <a:ext cx="12188825" cy="6856214"/>
          </a:xfrm>
          <a:prstGeom prst="rect">
            <a:avLst/>
          </a:prstGeom>
        </p:spPr>
      </p:pic>
      <p:sp>
        <p:nvSpPr>
          <p:cNvPr id="2" name="Espace réservé du titre 1"/>
          <p:cNvSpPr>
            <a:spLocks noGrp="1"/>
          </p:cNvSpPr>
          <p:nvPr>
            <p:ph type="title"/>
          </p:nvPr>
        </p:nvSpPr>
        <p:spPr>
          <a:xfrm>
            <a:off x="1295402" y="982132"/>
            <a:ext cx="9601196" cy="1303867"/>
          </a:xfrm>
          <a:prstGeom prst="rect">
            <a:avLst/>
          </a:prstGeom>
          <a:effectLst/>
        </p:spPr>
        <p:txBody>
          <a:bodyPr vert="horz" lIns="91440" tIns="45720" rIns="91440" bIns="45720" rtlCol="0" anchor="ctr">
            <a:noAutofit/>
          </a:bodyPr>
          <a:lstStyle/>
          <a:p>
            <a:pPr rtl="0"/>
            <a:r>
              <a:rPr lang="fr"/>
              <a:t>Modifiez le style du titre</a:t>
            </a:r>
            <a:endParaRPr lang="en-US" dirty="0"/>
          </a:p>
        </p:txBody>
      </p:sp>
      <p:sp>
        <p:nvSpPr>
          <p:cNvPr id="3" name="Espace réservé du texte 2"/>
          <p:cNvSpPr>
            <a:spLocks noGrp="1"/>
          </p:cNvSpPr>
          <p:nvPr>
            <p:ph type="body" idx="1"/>
          </p:nvPr>
        </p:nvSpPr>
        <p:spPr>
          <a:xfrm>
            <a:off x="1295401" y="2556932"/>
            <a:ext cx="9601196" cy="3318936"/>
          </a:xfrm>
          <a:prstGeom prst="rect">
            <a:avLst/>
          </a:prstGeom>
        </p:spPr>
        <p:txBody>
          <a:bodyPr vert="horz" lIns="91440" tIns="45720" rIns="91440" bIns="45720" rtlCol="0" anchor="t">
            <a:noAutofit/>
          </a:bodyPr>
          <a:lstStyle/>
          <a:p>
            <a:pPr lvl="0" rtl="0"/>
            <a:r>
              <a:rPr lang="fr"/>
              <a:t>Modifiez les styles du texte du masque</a:t>
            </a:r>
          </a:p>
          <a:p>
            <a:pPr lvl="1" rtl="0"/>
            <a:r>
              <a:rPr lang="fr"/>
              <a:t>Deuxième niveau</a:t>
            </a:r>
          </a:p>
          <a:p>
            <a:pPr lvl="2" rtl="0"/>
            <a:r>
              <a:rPr lang="fr"/>
              <a:t>Troisième niveau</a:t>
            </a:r>
          </a:p>
          <a:p>
            <a:pPr lvl="3" rtl="0"/>
            <a:r>
              <a:rPr lang="fr"/>
              <a:t>Quatrième niveau</a:t>
            </a:r>
          </a:p>
          <a:p>
            <a:pPr lvl="4" rtl="0"/>
            <a:r>
              <a:rPr lang="fr"/>
              <a:t>Cinquième niveau</a:t>
            </a:r>
            <a:endParaRPr lang="en-US" dirty="0"/>
          </a:p>
        </p:txBody>
      </p:sp>
      <p:sp>
        <p:nvSpPr>
          <p:cNvPr id="4" name="Espace réservé de la date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pPr rtl="0"/>
            <a:fld id="{044CD21D-E1A6-4908-97E2-CDB6793EC27E}" type="datetime1">
              <a:rPr lang="en-US" smtClean="0"/>
              <a:t>6/8/2024</a:t>
            </a:fld>
            <a:endParaRPr lang="en-US" dirty="0"/>
          </a:p>
        </p:txBody>
      </p:sp>
      <p:sp>
        <p:nvSpPr>
          <p:cNvPr id="5" name="Espace réservé du pied de page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pPr rtl="0"/>
            <a:endParaRPr lang="en-US" dirty="0"/>
          </a:p>
        </p:txBody>
      </p:sp>
      <p:sp>
        <p:nvSpPr>
          <p:cNvPr id="6" name="Espace réservé du numéro de diapositive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pPr rtl="0"/>
            <a:fld id="{330EA680-D336-4FF7-8B7A-9848BB0A1C32}" type="slidenum">
              <a:rPr lang="en-US" smtClean="0"/>
              <a:t>‹N°›</a:t>
            </a:fld>
            <a:endParaRPr lang="en-US" dirty="0"/>
          </a:p>
        </p:txBody>
      </p:sp>
    </p:spTree>
    <p:extLst>
      <p:ext uri="{BB962C8B-B14F-4D97-AF65-F5344CB8AC3E}">
        <p14:creationId xmlns:p14="http://schemas.microsoft.com/office/powerpoint/2010/main" val="543425805"/>
      </p:ext>
    </p:extLst>
  </p:cSld>
  <p:clrMap bg1="lt1" tx1="dk1" bg2="lt2" tx2="dk2" accent1="accent1" accent2="accent2" accent3="accent3" accent4="accent4" accent5="accent5" accent6="accent6" hlink="hlink" folHlink="folHlink"/>
  <p:sldLayoutIdLst>
    <p:sldLayoutId id="2147484169" r:id="rId1"/>
    <p:sldLayoutId id="2147484170" r:id="rId2"/>
    <p:sldLayoutId id="2147484186" r:id="rId3"/>
    <p:sldLayoutId id="2147484187" r:id="rId4"/>
    <p:sldLayoutId id="2147484188" r:id="rId5"/>
    <p:sldLayoutId id="2147484189" r:id="rId6"/>
    <p:sldLayoutId id="2147484190" r:id="rId7"/>
    <p:sldLayoutId id="2147484191" r:id="rId8"/>
    <p:sldLayoutId id="2147484192" r:id="rId9"/>
    <p:sldLayoutId id="2147484171" r:id="rId10"/>
    <p:sldLayoutId id="2147484172" r:id="rId11"/>
    <p:sldLayoutId id="2147484173" r:id="rId12"/>
    <p:sldLayoutId id="2147484193" r:id="rId13"/>
    <p:sldLayoutId id="2147484194" r:id="rId14"/>
    <p:sldLayoutId id="2147484174" r:id="rId15"/>
    <p:sldLayoutId id="2147484195" r:id="rId16"/>
    <p:sldLayoutId id="2147484175" r:id="rId17"/>
  </p:sldLayoutIdLst>
  <p:hf hdr="0" ftr="0" dt="0"/>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2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1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png"/><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7.png"/></Relationships>
</file>

<file path=ppt/slides/_rels/slide13.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8.svg"/><Relationship Id="rId7" Type="http://schemas.openxmlformats.org/officeDocument/2006/relationships/image" Target="../media/image12.svg"/><Relationship Id="rId2" Type="http://schemas.openxmlformats.org/officeDocument/2006/relationships/image" Target="../media/image7.png"/><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png"/><Relationship Id="rId1" Type="http://schemas.openxmlformats.org/officeDocument/2006/relationships/slideLayout" Target="../slideLayouts/slideLayout15.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2246811" y="1506583"/>
            <a:ext cx="7257023" cy="2098766"/>
          </a:xfrm>
        </p:spPr>
        <p:txBody>
          <a:bodyPr rtlCol="0"/>
          <a:lstStyle/>
          <a:p>
            <a:pPr rtl="0"/>
            <a:r>
              <a:rPr lang="fr-FR" sz="4800" dirty="0"/>
              <a:t>SYSTÈME DE DETECTION D’OBJETS VIRTUELS</a:t>
            </a:r>
            <a:endParaRPr lang="fr" sz="4800" dirty="0"/>
          </a:p>
        </p:txBody>
      </p:sp>
      <p:sp>
        <p:nvSpPr>
          <p:cNvPr id="3" name="Sous-titre 2"/>
          <p:cNvSpPr>
            <a:spLocks noGrp="1"/>
          </p:cNvSpPr>
          <p:nvPr>
            <p:ph type="subTitle" idx="1"/>
          </p:nvPr>
        </p:nvSpPr>
        <p:spPr>
          <a:xfrm>
            <a:off x="2618496" y="3866602"/>
            <a:ext cx="6815669" cy="731523"/>
          </a:xfrm>
        </p:spPr>
        <p:txBody>
          <a:bodyPr rtlCol="0"/>
          <a:lstStyle/>
          <a:p>
            <a:pPr rtl="0"/>
            <a:r>
              <a:rPr lang="fr-CM" dirty="0"/>
              <a:t>ANI-IA 4068 : Coder pour la VR, XR et AR 2</a:t>
            </a:r>
            <a:endParaRPr lang="fr" dirty="0"/>
          </a:p>
        </p:txBody>
      </p:sp>
      <p:sp>
        <p:nvSpPr>
          <p:cNvPr id="4" name="ZoneTexte 3">
            <a:extLst>
              <a:ext uri="{FF2B5EF4-FFF2-40B4-BE49-F238E27FC236}">
                <a16:creationId xmlns:a16="http://schemas.microsoft.com/office/drawing/2014/main" id="{F3A7B885-2FB9-44A6-BF64-346D11A060EE}"/>
              </a:ext>
            </a:extLst>
          </p:cNvPr>
          <p:cNvSpPr txBox="1"/>
          <p:nvPr/>
        </p:nvSpPr>
        <p:spPr>
          <a:xfrm>
            <a:off x="3157050" y="5045874"/>
            <a:ext cx="6200014" cy="338554"/>
          </a:xfrm>
          <a:prstGeom prst="rect">
            <a:avLst/>
          </a:prstGeom>
          <a:noFill/>
        </p:spPr>
        <p:txBody>
          <a:bodyPr wrap="square" rtlCol="0">
            <a:spAutoFit/>
          </a:bodyPr>
          <a:lstStyle/>
          <a:p>
            <a:r>
              <a:rPr lang="fr-CM" sz="1600" dirty="0"/>
              <a:t>Par  : EYA ESSAM Ernest, NGOA TSAMA Yves et SIPA Franck Ronald</a:t>
            </a:r>
          </a:p>
        </p:txBody>
      </p:sp>
      <p:sp>
        <p:nvSpPr>
          <p:cNvPr id="5" name="Espace réservé du numéro de diapositive 4">
            <a:extLst>
              <a:ext uri="{FF2B5EF4-FFF2-40B4-BE49-F238E27FC236}">
                <a16:creationId xmlns:a16="http://schemas.microsoft.com/office/drawing/2014/main" id="{36BE7B96-10DF-4319-BE04-79BE69907ED5}"/>
              </a:ext>
            </a:extLst>
          </p:cNvPr>
          <p:cNvSpPr>
            <a:spLocks noGrp="1"/>
          </p:cNvSpPr>
          <p:nvPr>
            <p:ph type="sldNum" sz="quarter" idx="12"/>
          </p:nvPr>
        </p:nvSpPr>
        <p:spPr/>
        <p:txBody>
          <a:bodyPr/>
          <a:lstStyle/>
          <a:p>
            <a:pPr rtl="0"/>
            <a:fld id="{330EA680-D336-4FF7-8B7A-9848BB0A1C32}" type="slidenum">
              <a:rPr lang="en-US" smtClean="0"/>
              <a:t>1</a:t>
            </a:fld>
            <a:endParaRPr lang="en-US" dirty="0"/>
          </a:p>
        </p:txBody>
      </p:sp>
      <p:sp>
        <p:nvSpPr>
          <p:cNvPr id="6" name="ZoneTexte 5">
            <a:extLst>
              <a:ext uri="{FF2B5EF4-FFF2-40B4-BE49-F238E27FC236}">
                <a16:creationId xmlns:a16="http://schemas.microsoft.com/office/drawing/2014/main" id="{D0BD54FA-5F62-4C0F-8C3F-ABBC232B986B}"/>
              </a:ext>
            </a:extLst>
          </p:cNvPr>
          <p:cNvSpPr txBox="1"/>
          <p:nvPr/>
        </p:nvSpPr>
        <p:spPr>
          <a:xfrm>
            <a:off x="7535076" y="5827955"/>
            <a:ext cx="3643976" cy="338554"/>
          </a:xfrm>
          <a:prstGeom prst="rect">
            <a:avLst/>
          </a:prstGeom>
          <a:noFill/>
        </p:spPr>
        <p:txBody>
          <a:bodyPr wrap="square" rtlCol="0">
            <a:spAutoFit/>
          </a:bodyPr>
          <a:lstStyle/>
          <a:p>
            <a:r>
              <a:rPr lang="fr-CM" sz="1600" dirty="0"/>
              <a:t>Supervisé par  : Mr. TEUGUIA Rodolf</a:t>
            </a:r>
          </a:p>
        </p:txBody>
      </p:sp>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690C66C8-7F46-4EC8-B9AA-1D488BDDC129}"/>
              </a:ext>
            </a:extLst>
          </p:cNvPr>
          <p:cNvSpPr>
            <a:spLocks noGrp="1"/>
          </p:cNvSpPr>
          <p:nvPr>
            <p:ph type="sldNum" sz="quarter" idx="12"/>
          </p:nvPr>
        </p:nvSpPr>
        <p:spPr/>
        <p:txBody>
          <a:bodyPr/>
          <a:lstStyle/>
          <a:p>
            <a:pPr rtl="0"/>
            <a:fld id="{330EA680-D336-4FF7-8B7A-9848BB0A1C32}" type="slidenum">
              <a:rPr lang="en-US" smtClean="0"/>
              <a:t>10</a:t>
            </a:fld>
            <a:endParaRPr lang="en-US" dirty="0"/>
          </a:p>
        </p:txBody>
      </p:sp>
      <p:sp>
        <p:nvSpPr>
          <p:cNvPr id="4" name="Titre 1">
            <a:extLst>
              <a:ext uri="{FF2B5EF4-FFF2-40B4-BE49-F238E27FC236}">
                <a16:creationId xmlns:a16="http://schemas.microsoft.com/office/drawing/2014/main" id="{1E0D2D40-CA53-4831-B2B7-9F6B1FB731AB}"/>
              </a:ext>
            </a:extLst>
          </p:cNvPr>
          <p:cNvSpPr>
            <a:spLocks noGrp="1"/>
          </p:cNvSpPr>
          <p:nvPr>
            <p:ph type="title"/>
          </p:nvPr>
        </p:nvSpPr>
        <p:spPr>
          <a:xfrm>
            <a:off x="2547269" y="860212"/>
            <a:ext cx="7397903" cy="1303867"/>
          </a:xfrm>
        </p:spPr>
        <p:txBody>
          <a:bodyPr/>
          <a:lstStyle/>
          <a:p>
            <a:r>
              <a:rPr lang="fr-CM" dirty="0"/>
              <a:t>IMPLEMENTATION</a:t>
            </a:r>
          </a:p>
        </p:txBody>
      </p:sp>
      <p:sp>
        <p:nvSpPr>
          <p:cNvPr id="6" name="Titre 1">
            <a:extLst>
              <a:ext uri="{FF2B5EF4-FFF2-40B4-BE49-F238E27FC236}">
                <a16:creationId xmlns:a16="http://schemas.microsoft.com/office/drawing/2014/main" id="{E676FE9E-12A2-4F7B-B8F7-97AC4CB8B14D}"/>
              </a:ext>
            </a:extLst>
          </p:cNvPr>
          <p:cNvSpPr txBox="1">
            <a:spLocks/>
          </p:cNvSpPr>
          <p:nvPr/>
        </p:nvSpPr>
        <p:spPr>
          <a:xfrm>
            <a:off x="2334827" y="1317000"/>
            <a:ext cx="6658252" cy="1303867"/>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342900" lvl="0" indent="-342900">
              <a:spcAft>
                <a:spcPts val="1200"/>
              </a:spcAft>
              <a:buFont typeface="+mj-lt"/>
              <a:buAutoNum type="arabicPeriod"/>
            </a:pPr>
            <a:r>
              <a:rPr lang="fr-FR" sz="2000" b="1" dirty="0">
                <a:solidFill>
                  <a:schemeClr val="bg1"/>
                </a:solidFill>
                <a:effectLst/>
                <a:latin typeface="Times New Roman" panose="02020603050405020304" pitchFamily="18" charset="0"/>
                <a:ea typeface="MS Gothic" panose="020B0609070205080204" pitchFamily="49" charset="-128"/>
                <a:cs typeface="Times New Roman" panose="02020603050405020304" pitchFamily="18" charset="0"/>
              </a:rPr>
              <a:t> </a:t>
            </a:r>
          </a:p>
          <a:p>
            <a:pPr marL="342900" lvl="0" indent="-342900">
              <a:spcAft>
                <a:spcPts val="1200"/>
              </a:spcAft>
              <a:buFont typeface="+mj-lt"/>
              <a:buAutoNum type="arabicPeriod"/>
            </a:pPr>
            <a:r>
              <a:rPr lang="fr-FR" sz="2000" b="1" dirty="0">
                <a:solidFill>
                  <a:schemeClr val="bg1"/>
                </a:solidFill>
                <a:effectLst/>
                <a:latin typeface="Times New Roman" panose="02020603050405020304" pitchFamily="18" charset="0"/>
                <a:ea typeface="MS Gothic" panose="020B0609070205080204" pitchFamily="49" charset="-128"/>
                <a:cs typeface="Times New Roman" panose="02020603050405020304" pitchFamily="18" charset="0"/>
              </a:rPr>
              <a:t> </a:t>
            </a:r>
          </a:p>
          <a:p>
            <a:pPr marL="342900" lvl="0" indent="-342900">
              <a:spcAft>
                <a:spcPts val="1200"/>
              </a:spcAft>
              <a:buFont typeface="+mj-lt"/>
              <a:buAutoNum type="arabicPeriod"/>
            </a:pPr>
            <a:r>
              <a:rPr lang="fr-FR" sz="2000" b="1" dirty="0">
                <a:solidFill>
                  <a:schemeClr val="bg1"/>
                </a:solidFill>
                <a:effectLst/>
                <a:latin typeface="Times New Roman" panose="02020603050405020304" pitchFamily="18" charset="0"/>
                <a:ea typeface="MS Gothic" panose="020B0609070205080204" pitchFamily="49" charset="-128"/>
                <a:cs typeface="Times New Roman" panose="02020603050405020304" pitchFamily="18" charset="0"/>
              </a:rPr>
              <a:t> </a:t>
            </a:r>
          </a:p>
          <a:p>
            <a:pPr marL="342900" lvl="0" indent="-342900">
              <a:spcAft>
                <a:spcPts val="1200"/>
              </a:spcAft>
              <a:buFont typeface="+mj-lt"/>
              <a:buAutoNum type="arabicPeriod"/>
            </a:pPr>
            <a:r>
              <a:rPr lang="fr-FR" sz="2000" b="1" dirty="0">
                <a:solidFill>
                  <a:srgbClr val="082A75"/>
                </a:solidFill>
                <a:latin typeface="Times New Roman" panose="02020603050405020304" pitchFamily="18" charset="0"/>
                <a:ea typeface="MS Gothic" panose="020B0609070205080204" pitchFamily="49" charset="-128"/>
                <a:cs typeface="Times New Roman" panose="02020603050405020304" pitchFamily="18" charset="0"/>
              </a:rPr>
              <a:t>Intégration du système de détection  dans VS code</a:t>
            </a:r>
            <a:endParaRPr lang="fr-CM" sz="2000" b="1" dirty="0">
              <a:solidFill>
                <a:srgbClr val="082A75"/>
              </a:solidFill>
              <a:effectLst/>
              <a:latin typeface="Times New Roman" panose="02020603050405020304" pitchFamily="18" charset="0"/>
              <a:ea typeface="MS Gothic" panose="020B0609070205080204" pitchFamily="49" charset="-128"/>
              <a:cs typeface="Times New Roman" panose="02020603050405020304" pitchFamily="18" charset="0"/>
            </a:endParaRPr>
          </a:p>
        </p:txBody>
      </p:sp>
      <p:pic>
        <p:nvPicPr>
          <p:cNvPr id="8" name="Image 7">
            <a:extLst>
              <a:ext uri="{FF2B5EF4-FFF2-40B4-BE49-F238E27FC236}">
                <a16:creationId xmlns:a16="http://schemas.microsoft.com/office/drawing/2014/main" id="{4F48C81E-949B-437E-B445-9C488B1DCA2B}"/>
              </a:ext>
            </a:extLst>
          </p:cNvPr>
          <p:cNvPicPr>
            <a:picLocks noChangeAspect="1"/>
          </p:cNvPicPr>
          <p:nvPr/>
        </p:nvPicPr>
        <p:blipFill>
          <a:blip r:embed="rId2"/>
          <a:stretch>
            <a:fillRect/>
          </a:stretch>
        </p:blipFill>
        <p:spPr>
          <a:xfrm>
            <a:off x="725815" y="2945959"/>
            <a:ext cx="7668695" cy="3162741"/>
          </a:xfrm>
          <a:prstGeom prst="rect">
            <a:avLst/>
          </a:prstGeom>
        </p:spPr>
      </p:pic>
      <p:sp>
        <p:nvSpPr>
          <p:cNvPr id="9" name="ZoneTexte 8">
            <a:extLst>
              <a:ext uri="{FF2B5EF4-FFF2-40B4-BE49-F238E27FC236}">
                <a16:creationId xmlns:a16="http://schemas.microsoft.com/office/drawing/2014/main" id="{4A7ED69D-90B3-428D-B291-0944ABA38045}"/>
              </a:ext>
            </a:extLst>
          </p:cNvPr>
          <p:cNvSpPr txBox="1"/>
          <p:nvPr/>
        </p:nvSpPr>
        <p:spPr>
          <a:xfrm>
            <a:off x="8634208" y="2945959"/>
            <a:ext cx="2831977" cy="1477328"/>
          </a:xfrm>
          <a:prstGeom prst="rect">
            <a:avLst/>
          </a:prstGeom>
          <a:noFill/>
        </p:spPr>
        <p:txBody>
          <a:bodyPr wrap="square" rtlCol="0">
            <a:spAutoFit/>
          </a:bodyPr>
          <a:lstStyle/>
          <a:p>
            <a:r>
              <a:rPr lang="fr-FR" dirty="0"/>
              <a:t>Le modèle a été converti en format ONNX.</a:t>
            </a:r>
          </a:p>
          <a:p>
            <a:r>
              <a:rPr lang="fr-FR" dirty="0">
                <a:ea typeface="MS Mincho" panose="02020609040205080304" pitchFamily="49" charset="-128"/>
                <a:cs typeface="Times New Roman" panose="02020603050405020304" pitchFamily="18" charset="0"/>
              </a:rPr>
              <a:t>Par la suit t</a:t>
            </a:r>
            <a:r>
              <a:rPr lang="fr-FR" sz="1800" dirty="0">
                <a:effectLst/>
                <a:ea typeface="MS Mincho" panose="02020609040205080304" pitchFamily="49" charset="-128"/>
                <a:cs typeface="Times New Roman" panose="02020603050405020304" pitchFamily="18" charset="0"/>
              </a:rPr>
              <a:t>éléchargé avec l'étiquette dans </a:t>
            </a:r>
            <a:r>
              <a:rPr lang="fr-FR" sz="1800" b="1" dirty="0">
                <a:effectLst/>
                <a:ea typeface="MS Mincho" panose="02020609040205080304" pitchFamily="49" charset="-128"/>
                <a:cs typeface="Times New Roman" panose="02020603050405020304" pitchFamily="18" charset="0"/>
              </a:rPr>
              <a:t>Assets/</a:t>
            </a:r>
            <a:r>
              <a:rPr lang="fr-FR" sz="1800" b="1" dirty="0" err="1">
                <a:effectLst/>
                <a:ea typeface="MS Mincho" panose="02020609040205080304" pitchFamily="49" charset="-128"/>
                <a:cs typeface="Times New Roman" panose="02020603050405020304" pitchFamily="18" charset="0"/>
              </a:rPr>
              <a:t>Models</a:t>
            </a:r>
            <a:endParaRPr lang="fr-CM" dirty="0"/>
          </a:p>
        </p:txBody>
      </p:sp>
    </p:spTree>
    <p:extLst>
      <p:ext uri="{BB962C8B-B14F-4D97-AF65-F5344CB8AC3E}">
        <p14:creationId xmlns:p14="http://schemas.microsoft.com/office/powerpoint/2010/main" val="11400752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1DF71953-0EB7-43F4-801B-19A683D2C588}"/>
              </a:ext>
            </a:extLst>
          </p:cNvPr>
          <p:cNvSpPr>
            <a:spLocks noGrp="1"/>
          </p:cNvSpPr>
          <p:nvPr>
            <p:ph type="sldNum" sz="quarter" idx="12"/>
          </p:nvPr>
        </p:nvSpPr>
        <p:spPr/>
        <p:txBody>
          <a:bodyPr/>
          <a:lstStyle/>
          <a:p>
            <a:pPr rtl="0"/>
            <a:fld id="{330EA680-D336-4FF7-8B7A-9848BB0A1C32}" type="slidenum">
              <a:rPr lang="en-US" smtClean="0"/>
              <a:t>11</a:t>
            </a:fld>
            <a:endParaRPr lang="en-US" dirty="0"/>
          </a:p>
        </p:txBody>
      </p:sp>
      <p:sp>
        <p:nvSpPr>
          <p:cNvPr id="16" name="Titre 1">
            <a:extLst>
              <a:ext uri="{FF2B5EF4-FFF2-40B4-BE49-F238E27FC236}">
                <a16:creationId xmlns:a16="http://schemas.microsoft.com/office/drawing/2014/main" id="{AC1812D0-77D8-4398-BCF6-CD3F5EB29C70}"/>
              </a:ext>
            </a:extLst>
          </p:cNvPr>
          <p:cNvSpPr>
            <a:spLocks noGrp="1"/>
          </p:cNvSpPr>
          <p:nvPr>
            <p:ph type="title"/>
          </p:nvPr>
        </p:nvSpPr>
        <p:spPr>
          <a:xfrm>
            <a:off x="1779728" y="831910"/>
            <a:ext cx="8824131" cy="1303867"/>
          </a:xfrm>
        </p:spPr>
        <p:txBody>
          <a:bodyPr/>
          <a:lstStyle/>
          <a:p>
            <a:r>
              <a:rPr lang="fr-CM" dirty="0"/>
              <a:t>RESULTATS ET DISCUSSIONS</a:t>
            </a:r>
          </a:p>
        </p:txBody>
      </p:sp>
      <p:sp>
        <p:nvSpPr>
          <p:cNvPr id="5" name="Titre 1">
            <a:extLst>
              <a:ext uri="{FF2B5EF4-FFF2-40B4-BE49-F238E27FC236}">
                <a16:creationId xmlns:a16="http://schemas.microsoft.com/office/drawing/2014/main" id="{A7BC3B28-B52F-4220-B640-28346598CD91}"/>
              </a:ext>
            </a:extLst>
          </p:cNvPr>
          <p:cNvSpPr txBox="1">
            <a:spLocks/>
          </p:cNvSpPr>
          <p:nvPr/>
        </p:nvSpPr>
        <p:spPr>
          <a:xfrm>
            <a:off x="4039889" y="2407146"/>
            <a:ext cx="4112222" cy="46252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342900" lvl="0" indent="-342900">
              <a:spcAft>
                <a:spcPts val="1200"/>
              </a:spcAft>
              <a:buFont typeface="+mj-lt"/>
              <a:buAutoNum type="arabicPeriod"/>
            </a:pPr>
            <a:r>
              <a:rPr lang="fr-FR" sz="2000" b="1" dirty="0">
                <a:solidFill>
                  <a:srgbClr val="082A75"/>
                </a:solidFill>
                <a:latin typeface="Times New Roman" panose="02020603050405020304" pitchFamily="18" charset="0"/>
                <a:ea typeface="MS Gothic" panose="020B0609070205080204" pitchFamily="49" charset="-128"/>
                <a:cs typeface="Times New Roman" panose="02020603050405020304" pitchFamily="18" charset="0"/>
              </a:rPr>
              <a:t>Compilation du projet </a:t>
            </a:r>
            <a:endParaRPr lang="fr-CM" sz="2000" b="1" dirty="0">
              <a:solidFill>
                <a:srgbClr val="082A75"/>
              </a:solidFill>
              <a:effectLst/>
              <a:latin typeface="Times New Roman" panose="02020603050405020304" pitchFamily="18" charset="0"/>
              <a:ea typeface="MS Gothic" panose="020B0609070205080204" pitchFamily="49" charset="-128"/>
              <a:cs typeface="Times New Roman" panose="02020603050405020304" pitchFamily="18" charset="0"/>
            </a:endParaRPr>
          </a:p>
        </p:txBody>
      </p:sp>
      <p:pic>
        <p:nvPicPr>
          <p:cNvPr id="4" name="Image 3">
            <a:extLst>
              <a:ext uri="{FF2B5EF4-FFF2-40B4-BE49-F238E27FC236}">
                <a16:creationId xmlns:a16="http://schemas.microsoft.com/office/drawing/2014/main" id="{FF5A00E3-83E9-4B2C-8D67-5B6EC713ED13}"/>
              </a:ext>
            </a:extLst>
          </p:cNvPr>
          <p:cNvPicPr>
            <a:picLocks noChangeAspect="1"/>
          </p:cNvPicPr>
          <p:nvPr/>
        </p:nvPicPr>
        <p:blipFill>
          <a:blip r:embed="rId2"/>
          <a:stretch>
            <a:fillRect/>
          </a:stretch>
        </p:blipFill>
        <p:spPr>
          <a:xfrm>
            <a:off x="1779728" y="2838417"/>
            <a:ext cx="3768816" cy="3469935"/>
          </a:xfrm>
          <a:prstGeom prst="rect">
            <a:avLst/>
          </a:prstGeom>
        </p:spPr>
      </p:pic>
      <p:pic>
        <p:nvPicPr>
          <p:cNvPr id="8" name="Image 7">
            <a:extLst>
              <a:ext uri="{FF2B5EF4-FFF2-40B4-BE49-F238E27FC236}">
                <a16:creationId xmlns:a16="http://schemas.microsoft.com/office/drawing/2014/main" id="{68B5E879-86D2-41FF-9B23-7877F1BABE9E}"/>
              </a:ext>
            </a:extLst>
          </p:cNvPr>
          <p:cNvPicPr/>
          <p:nvPr/>
        </p:nvPicPr>
        <p:blipFill rotWithShape="1">
          <a:blip r:embed="rId3">
            <a:extLst>
              <a:ext uri="{28A0092B-C50C-407E-A947-70E740481C1C}">
                <a14:useLocalDpi xmlns:a14="http://schemas.microsoft.com/office/drawing/2010/main" val="0"/>
              </a:ext>
            </a:extLst>
          </a:blip>
          <a:srcRect t="80596" b="1805"/>
          <a:stretch/>
        </p:blipFill>
        <p:spPr bwMode="auto">
          <a:xfrm>
            <a:off x="6095359" y="3429000"/>
            <a:ext cx="4508500" cy="172085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95606828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EFE8B968-9173-47C9-A14B-425A2091C6C9}"/>
              </a:ext>
            </a:extLst>
          </p:cNvPr>
          <p:cNvSpPr>
            <a:spLocks noGrp="1"/>
          </p:cNvSpPr>
          <p:nvPr>
            <p:ph type="sldNum" sz="quarter" idx="12"/>
          </p:nvPr>
        </p:nvSpPr>
        <p:spPr/>
        <p:txBody>
          <a:bodyPr/>
          <a:lstStyle/>
          <a:p>
            <a:pPr rtl="0"/>
            <a:fld id="{330EA680-D336-4FF7-8B7A-9848BB0A1C32}" type="slidenum">
              <a:rPr lang="en-US" smtClean="0"/>
              <a:t>12</a:t>
            </a:fld>
            <a:endParaRPr lang="en-US" dirty="0"/>
          </a:p>
        </p:txBody>
      </p:sp>
      <p:sp>
        <p:nvSpPr>
          <p:cNvPr id="11" name="Titre 1">
            <a:extLst>
              <a:ext uri="{FF2B5EF4-FFF2-40B4-BE49-F238E27FC236}">
                <a16:creationId xmlns:a16="http://schemas.microsoft.com/office/drawing/2014/main" id="{4A7F4AE4-F863-4930-8BF3-F14CA6969233}"/>
              </a:ext>
            </a:extLst>
          </p:cNvPr>
          <p:cNvSpPr>
            <a:spLocks noGrp="1"/>
          </p:cNvSpPr>
          <p:nvPr>
            <p:ph type="title"/>
          </p:nvPr>
        </p:nvSpPr>
        <p:spPr>
          <a:xfrm>
            <a:off x="2738517" y="765087"/>
            <a:ext cx="8824131" cy="1303867"/>
          </a:xfrm>
        </p:spPr>
        <p:txBody>
          <a:bodyPr/>
          <a:lstStyle/>
          <a:p>
            <a:r>
              <a:rPr lang="fr-CM" dirty="0"/>
              <a:t>RESULTATS ET DISCUSSIONS</a:t>
            </a:r>
          </a:p>
        </p:txBody>
      </p:sp>
      <p:sp>
        <p:nvSpPr>
          <p:cNvPr id="4" name="Titre 1">
            <a:extLst>
              <a:ext uri="{FF2B5EF4-FFF2-40B4-BE49-F238E27FC236}">
                <a16:creationId xmlns:a16="http://schemas.microsoft.com/office/drawing/2014/main" id="{C52C7DEB-4F18-4434-A0A6-AEFB19819079}"/>
              </a:ext>
            </a:extLst>
          </p:cNvPr>
          <p:cNvSpPr txBox="1">
            <a:spLocks/>
          </p:cNvSpPr>
          <p:nvPr/>
        </p:nvSpPr>
        <p:spPr>
          <a:xfrm>
            <a:off x="3968868" y="2052039"/>
            <a:ext cx="4112222" cy="122382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342900" lvl="0" indent="-342900">
              <a:spcAft>
                <a:spcPts val="1200"/>
              </a:spcAft>
              <a:buFont typeface="+mj-lt"/>
              <a:buAutoNum type="arabicPeriod"/>
            </a:pPr>
            <a:r>
              <a:rPr lang="fr-FR" sz="2000" b="1" dirty="0">
                <a:solidFill>
                  <a:schemeClr val="bg1"/>
                </a:solidFill>
                <a:latin typeface="Times New Roman" panose="02020603050405020304" pitchFamily="18" charset="0"/>
                <a:ea typeface="MS Gothic" panose="020B0609070205080204" pitchFamily="49" charset="-128"/>
                <a:cs typeface="Times New Roman" panose="02020603050405020304" pitchFamily="18" charset="0"/>
              </a:rPr>
              <a:t> </a:t>
            </a:r>
          </a:p>
          <a:p>
            <a:pPr marL="342900" lvl="0" indent="-342900" algn="l">
              <a:spcAft>
                <a:spcPts val="1200"/>
              </a:spcAft>
              <a:buFont typeface="+mj-lt"/>
              <a:buAutoNum type="arabicPeriod"/>
            </a:pPr>
            <a:r>
              <a:rPr lang="fr-FR" sz="2000" b="1" dirty="0">
                <a:solidFill>
                  <a:srgbClr val="082A75"/>
                </a:solidFill>
                <a:latin typeface="Times New Roman" panose="02020603050405020304" pitchFamily="18" charset="0"/>
                <a:ea typeface="MS Gothic" panose="020B0609070205080204" pitchFamily="49" charset="-128"/>
                <a:cs typeface="Times New Roman" panose="02020603050405020304" pitchFamily="18" charset="0"/>
              </a:rPr>
              <a:t>Visualisation des résultats</a:t>
            </a:r>
          </a:p>
          <a:p>
            <a:pPr marL="342900" lvl="0" indent="-342900" algn="l">
              <a:spcAft>
                <a:spcPts val="1200"/>
              </a:spcAft>
              <a:buFont typeface="+mj-lt"/>
              <a:buAutoNum type="arabicPeriod"/>
            </a:pPr>
            <a:r>
              <a:rPr lang="fr-FR" sz="2000" b="1" dirty="0">
                <a:solidFill>
                  <a:srgbClr val="082A75"/>
                </a:solidFill>
                <a:latin typeface="Times New Roman" panose="02020603050405020304" pitchFamily="18" charset="0"/>
                <a:ea typeface="MS Gothic" panose="020B0609070205080204" pitchFamily="49" charset="-128"/>
                <a:cs typeface="Times New Roman" panose="02020603050405020304" pitchFamily="18" charset="0"/>
              </a:rPr>
              <a:t> évaluation du modèle      </a:t>
            </a:r>
            <a:endParaRPr lang="fr-CM" sz="2000" b="1" dirty="0">
              <a:solidFill>
                <a:srgbClr val="082A75"/>
              </a:solidFill>
              <a:effectLst/>
              <a:latin typeface="Times New Roman" panose="02020603050405020304" pitchFamily="18" charset="0"/>
              <a:ea typeface="MS Gothic" panose="020B0609070205080204" pitchFamily="49" charset="-128"/>
              <a:cs typeface="Times New Roman" panose="02020603050405020304" pitchFamily="18" charset="0"/>
            </a:endParaRPr>
          </a:p>
        </p:txBody>
      </p:sp>
      <p:pic>
        <p:nvPicPr>
          <p:cNvPr id="3" name="WhatsApp Vidéo 2024-06-07 à 17.39.29_22c865ad">
            <a:hlinkClick r:id="" action="ppaction://media"/>
            <a:extLst>
              <a:ext uri="{FF2B5EF4-FFF2-40B4-BE49-F238E27FC236}">
                <a16:creationId xmlns:a16="http://schemas.microsoft.com/office/drawing/2014/main" id="{3FD5C8D3-C0A2-4450-97D2-C22B3B301CE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47268" y="511500"/>
            <a:ext cx="2664920" cy="5834999"/>
          </a:xfrm>
          <a:prstGeom prst="rect">
            <a:avLst/>
          </a:prstGeom>
        </p:spPr>
      </p:pic>
      <p:sp>
        <p:nvSpPr>
          <p:cNvPr id="5" name="ZoneTexte 4">
            <a:extLst>
              <a:ext uri="{FF2B5EF4-FFF2-40B4-BE49-F238E27FC236}">
                <a16:creationId xmlns:a16="http://schemas.microsoft.com/office/drawing/2014/main" id="{9159A110-9D00-4A1D-8B16-C5B88608C62B}"/>
              </a:ext>
            </a:extLst>
          </p:cNvPr>
          <p:cNvSpPr txBox="1"/>
          <p:nvPr/>
        </p:nvSpPr>
        <p:spPr>
          <a:xfrm>
            <a:off x="4243526" y="3737499"/>
            <a:ext cx="6653072" cy="1703480"/>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fr-FR" dirty="0"/>
              <a:t>Une bonne précision : 0.85</a:t>
            </a:r>
          </a:p>
          <a:p>
            <a:pPr marL="285750" indent="-285750">
              <a:lnSpc>
                <a:spcPct val="150000"/>
              </a:lnSpc>
              <a:buFont typeface="Wingdings" panose="05000000000000000000" pitchFamily="2" charset="2"/>
              <a:buChar char="Ø"/>
            </a:pPr>
            <a:r>
              <a:rPr lang="fr-FR" dirty="0"/>
              <a:t>Un excellent </a:t>
            </a:r>
            <a:r>
              <a:rPr lang="fr-FR" dirty="0" err="1"/>
              <a:t>Recall</a:t>
            </a:r>
            <a:r>
              <a:rPr lang="fr-FR" dirty="0"/>
              <a:t> : 0.92</a:t>
            </a:r>
          </a:p>
          <a:p>
            <a:pPr marL="285750" indent="-285750">
              <a:lnSpc>
                <a:spcPct val="150000"/>
              </a:lnSpc>
              <a:buFont typeface="Wingdings" panose="05000000000000000000" pitchFamily="2" charset="2"/>
              <a:buChar char="Ø"/>
            </a:pPr>
            <a:r>
              <a:rPr lang="fr-FR" dirty="0"/>
              <a:t>Un F1_Score assez satisfaisant : 0.88 </a:t>
            </a:r>
          </a:p>
          <a:p>
            <a:pPr marL="285750" indent="-285750">
              <a:lnSpc>
                <a:spcPct val="150000"/>
              </a:lnSpc>
              <a:buFont typeface="Wingdings" panose="05000000000000000000" pitchFamily="2" charset="2"/>
              <a:buChar char="Ø"/>
            </a:pPr>
            <a:r>
              <a:rPr lang="fr-FR" dirty="0"/>
              <a:t>Temps de traitement relativement court : 35 ms par Image</a:t>
            </a:r>
            <a:endParaRPr lang="fr-CM" dirty="0"/>
          </a:p>
        </p:txBody>
      </p:sp>
    </p:spTree>
    <p:extLst>
      <p:ext uri="{BB962C8B-B14F-4D97-AF65-F5344CB8AC3E}">
        <p14:creationId xmlns:p14="http://schemas.microsoft.com/office/powerpoint/2010/main" val="340070807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14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5774B93-4430-4070-9A89-6E3D60AE6C4B}"/>
              </a:ext>
            </a:extLst>
          </p:cNvPr>
          <p:cNvSpPr>
            <a:spLocks noGrp="1"/>
          </p:cNvSpPr>
          <p:nvPr>
            <p:ph type="title"/>
          </p:nvPr>
        </p:nvSpPr>
        <p:spPr>
          <a:xfrm>
            <a:off x="3498694" y="982132"/>
            <a:ext cx="8051155" cy="1303867"/>
          </a:xfrm>
        </p:spPr>
        <p:txBody>
          <a:bodyPr/>
          <a:lstStyle/>
          <a:p>
            <a:r>
              <a:rPr lang="fr-CM" dirty="0"/>
              <a:t>RESULTATS ET DISCUSSIONS</a:t>
            </a:r>
          </a:p>
        </p:txBody>
      </p:sp>
      <p:pic>
        <p:nvPicPr>
          <p:cNvPr id="7" name="Espace réservé pour une image  6">
            <a:extLst>
              <a:ext uri="{FF2B5EF4-FFF2-40B4-BE49-F238E27FC236}">
                <a16:creationId xmlns:a16="http://schemas.microsoft.com/office/drawing/2014/main" id="{D2CC8BE6-4376-48F9-8350-6FC23216E4C3}"/>
              </a:ext>
            </a:extLst>
          </p:cNvPr>
          <p:cNvPicPr>
            <a:picLocks noGrp="1" noChangeAspect="1"/>
          </p:cNvPicPr>
          <p:nvPr>
            <p:ph type="pic" sz="quarter" idx="14"/>
          </p:nvPr>
        </p:nvPicPr>
        <p:blipFill>
          <a:blip r:embed="rId2"/>
          <a:srcRect l="27489" r="27489"/>
          <a:stretch/>
        </p:blipFill>
        <p:spPr>
          <a:xfrm rot="-120000" flipH="1">
            <a:off x="189091" y="1417738"/>
            <a:ext cx="3461767" cy="4000652"/>
          </a:xfrm>
        </p:spPr>
      </p:pic>
      <p:sp>
        <p:nvSpPr>
          <p:cNvPr id="5" name="Espace réservé du numéro de diapositive 4">
            <a:extLst>
              <a:ext uri="{FF2B5EF4-FFF2-40B4-BE49-F238E27FC236}">
                <a16:creationId xmlns:a16="http://schemas.microsoft.com/office/drawing/2014/main" id="{105B338A-4FDC-4CA8-AFA8-7BFC44EC941E}"/>
              </a:ext>
            </a:extLst>
          </p:cNvPr>
          <p:cNvSpPr>
            <a:spLocks noGrp="1"/>
          </p:cNvSpPr>
          <p:nvPr>
            <p:ph type="sldNum" sz="quarter" idx="12"/>
          </p:nvPr>
        </p:nvSpPr>
        <p:spPr/>
        <p:txBody>
          <a:bodyPr/>
          <a:lstStyle/>
          <a:p>
            <a:pPr rtl="0"/>
            <a:fld id="{330EA680-D336-4FF7-8B7A-9848BB0A1C32}" type="slidenum">
              <a:rPr lang="en-US" noProof="0" smtClean="0"/>
              <a:t>13</a:t>
            </a:fld>
            <a:endParaRPr lang="en-US" noProof="0" dirty="0"/>
          </a:p>
        </p:txBody>
      </p:sp>
      <p:sp>
        <p:nvSpPr>
          <p:cNvPr id="14" name="ZoneTexte 13">
            <a:extLst>
              <a:ext uri="{FF2B5EF4-FFF2-40B4-BE49-F238E27FC236}">
                <a16:creationId xmlns:a16="http://schemas.microsoft.com/office/drawing/2014/main" id="{A7F9990B-5C73-4224-A892-9088A77EDC89}"/>
              </a:ext>
            </a:extLst>
          </p:cNvPr>
          <p:cNvSpPr txBox="1"/>
          <p:nvPr/>
        </p:nvSpPr>
        <p:spPr>
          <a:xfrm>
            <a:off x="4257901" y="3264766"/>
            <a:ext cx="6096000" cy="1852815"/>
          </a:xfrm>
          <a:prstGeom prst="rect">
            <a:avLst/>
          </a:prstGeom>
          <a:noFill/>
        </p:spPr>
        <p:txBody>
          <a:bodyPr wrap="square">
            <a:spAutoFit/>
          </a:bodyPr>
          <a:lstStyle/>
          <a:p>
            <a:pPr marL="342900" indent="-342900" algn="l">
              <a:lnSpc>
                <a:spcPct val="200000"/>
              </a:lnSpc>
              <a:buFont typeface="Wingdings" panose="05000000000000000000" pitchFamily="2" charset="2"/>
              <a:buChar char="q"/>
            </a:pPr>
            <a:r>
              <a:rPr lang="fr-FR" sz="2000" b="1" dirty="0">
                <a:latin typeface="-apple-system"/>
              </a:rPr>
              <a:t>Fiabilité des détections;</a:t>
            </a:r>
          </a:p>
          <a:p>
            <a:pPr marL="342900" indent="-342900" algn="l">
              <a:lnSpc>
                <a:spcPct val="200000"/>
              </a:lnSpc>
              <a:buFont typeface="Wingdings" panose="05000000000000000000" pitchFamily="2" charset="2"/>
              <a:buChar char="q"/>
            </a:pPr>
            <a:r>
              <a:rPr lang="fr-FR" sz="2000" b="1" i="0" dirty="0">
                <a:effectLst/>
                <a:latin typeface="-apple-system"/>
              </a:rPr>
              <a:t>Interprétabilité des résultats;</a:t>
            </a:r>
          </a:p>
          <a:p>
            <a:pPr marL="342900" indent="-342900" algn="l">
              <a:lnSpc>
                <a:spcPct val="200000"/>
              </a:lnSpc>
              <a:buFont typeface="Wingdings" panose="05000000000000000000" pitchFamily="2" charset="2"/>
              <a:buChar char="q"/>
            </a:pPr>
            <a:r>
              <a:rPr lang="fr-FR" sz="2000" b="1" i="0" dirty="0">
                <a:effectLst/>
                <a:latin typeface="-apple-system"/>
              </a:rPr>
              <a:t>Performances et production</a:t>
            </a:r>
          </a:p>
        </p:txBody>
      </p:sp>
      <p:sp>
        <p:nvSpPr>
          <p:cNvPr id="6" name="Titre 1">
            <a:extLst>
              <a:ext uri="{FF2B5EF4-FFF2-40B4-BE49-F238E27FC236}">
                <a16:creationId xmlns:a16="http://schemas.microsoft.com/office/drawing/2014/main" id="{4A7B32CF-1979-4EB5-943B-B03E502DD09D}"/>
              </a:ext>
            </a:extLst>
          </p:cNvPr>
          <p:cNvSpPr txBox="1">
            <a:spLocks/>
          </p:cNvSpPr>
          <p:nvPr/>
        </p:nvSpPr>
        <p:spPr>
          <a:xfrm>
            <a:off x="5041862" y="1358549"/>
            <a:ext cx="4112222" cy="122382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342900" lvl="0" indent="-342900">
              <a:spcAft>
                <a:spcPts val="1200"/>
              </a:spcAft>
              <a:buFont typeface="+mj-lt"/>
              <a:buAutoNum type="arabicPeriod"/>
            </a:pPr>
            <a:r>
              <a:rPr lang="fr-FR" sz="2000" b="1" dirty="0">
                <a:solidFill>
                  <a:schemeClr val="bg1"/>
                </a:solidFill>
                <a:latin typeface="Times New Roman" panose="02020603050405020304" pitchFamily="18" charset="0"/>
                <a:ea typeface="MS Gothic" panose="020B0609070205080204" pitchFamily="49" charset="-128"/>
                <a:cs typeface="Times New Roman" panose="02020603050405020304" pitchFamily="18" charset="0"/>
              </a:rPr>
              <a:t> </a:t>
            </a:r>
          </a:p>
          <a:p>
            <a:pPr marL="342900" lvl="0" indent="-342900" algn="l">
              <a:spcAft>
                <a:spcPts val="1200"/>
              </a:spcAft>
              <a:buFont typeface="+mj-lt"/>
              <a:buAutoNum type="arabicPeriod"/>
            </a:pPr>
            <a:r>
              <a:rPr lang="fr-FR" sz="2000" b="1" dirty="0">
                <a:solidFill>
                  <a:schemeClr val="bg1"/>
                </a:solidFill>
                <a:latin typeface="Times New Roman" panose="02020603050405020304" pitchFamily="18" charset="0"/>
                <a:ea typeface="MS Gothic" panose="020B0609070205080204" pitchFamily="49" charset="-128"/>
                <a:cs typeface="Times New Roman" panose="02020603050405020304" pitchFamily="18" charset="0"/>
              </a:rPr>
              <a:t> </a:t>
            </a:r>
          </a:p>
          <a:p>
            <a:pPr marL="342900" lvl="0" indent="-342900" algn="l">
              <a:spcAft>
                <a:spcPts val="1200"/>
              </a:spcAft>
              <a:buFont typeface="+mj-lt"/>
              <a:buAutoNum type="arabicPeriod"/>
            </a:pPr>
            <a:r>
              <a:rPr lang="fr-FR" sz="2000" b="1" dirty="0">
                <a:solidFill>
                  <a:schemeClr val="bg1"/>
                </a:solidFill>
                <a:latin typeface="Times New Roman" panose="02020603050405020304" pitchFamily="18" charset="0"/>
                <a:ea typeface="MS Gothic" panose="020B0609070205080204" pitchFamily="49" charset="-128"/>
                <a:cs typeface="Times New Roman" panose="02020603050405020304" pitchFamily="18" charset="0"/>
              </a:rPr>
              <a:t> </a:t>
            </a:r>
          </a:p>
          <a:p>
            <a:pPr marL="342900" lvl="0" indent="-342900" algn="l">
              <a:spcAft>
                <a:spcPts val="1200"/>
              </a:spcAft>
              <a:buFont typeface="+mj-lt"/>
              <a:buAutoNum type="arabicPeriod"/>
            </a:pPr>
            <a:r>
              <a:rPr lang="fr-FR" sz="2000" b="1" dirty="0">
                <a:solidFill>
                  <a:srgbClr val="082A75"/>
                </a:solidFill>
                <a:latin typeface="Times New Roman" panose="02020603050405020304" pitchFamily="18" charset="0"/>
                <a:ea typeface="MS Gothic" panose="020B0609070205080204" pitchFamily="49" charset="-128"/>
                <a:cs typeface="Times New Roman" panose="02020603050405020304" pitchFamily="18" charset="0"/>
              </a:rPr>
              <a:t>Retour d’expérience </a:t>
            </a:r>
            <a:endParaRPr lang="fr-CM" sz="2000" b="1" dirty="0">
              <a:solidFill>
                <a:srgbClr val="082A75"/>
              </a:solidFill>
              <a:effectLst/>
              <a:latin typeface="Times New Roman" panose="02020603050405020304" pitchFamily="18" charset="0"/>
              <a:ea typeface="MS Gothic" panose="020B0609070205080204" pitchFamily="49" charset="-128"/>
              <a:cs typeface="Times New Roman" panose="02020603050405020304" pitchFamily="18" charset="0"/>
            </a:endParaRPr>
          </a:p>
        </p:txBody>
      </p:sp>
    </p:spTree>
    <p:extLst>
      <p:ext uri="{BB962C8B-B14F-4D97-AF65-F5344CB8AC3E}">
        <p14:creationId xmlns:p14="http://schemas.microsoft.com/office/powerpoint/2010/main" val="559712624"/>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212844-9AE6-49B1-9EF1-F609324EBA56}"/>
              </a:ext>
            </a:extLst>
          </p:cNvPr>
          <p:cNvSpPr>
            <a:spLocks noGrp="1"/>
          </p:cNvSpPr>
          <p:nvPr>
            <p:ph type="title"/>
          </p:nvPr>
        </p:nvSpPr>
        <p:spPr/>
        <p:txBody>
          <a:bodyPr/>
          <a:lstStyle/>
          <a:p>
            <a:r>
              <a:rPr lang="fr-FR" dirty="0"/>
              <a:t>DEFIS ET LIMITATIONS</a:t>
            </a:r>
            <a:endParaRPr lang="fr-CM" dirty="0"/>
          </a:p>
        </p:txBody>
      </p:sp>
      <p:sp>
        <p:nvSpPr>
          <p:cNvPr id="3" name="Espace réservé du contenu 2">
            <a:extLst>
              <a:ext uri="{FF2B5EF4-FFF2-40B4-BE49-F238E27FC236}">
                <a16:creationId xmlns:a16="http://schemas.microsoft.com/office/drawing/2014/main" id="{8F96519E-EC73-4298-B4C2-D84A8EA3B26A}"/>
              </a:ext>
            </a:extLst>
          </p:cNvPr>
          <p:cNvSpPr>
            <a:spLocks noGrp="1"/>
          </p:cNvSpPr>
          <p:nvPr>
            <p:ph idx="1"/>
          </p:nvPr>
        </p:nvSpPr>
        <p:spPr>
          <a:xfrm>
            <a:off x="595989" y="3202695"/>
            <a:ext cx="3906913" cy="2266904"/>
          </a:xfrm>
        </p:spPr>
        <p:txBody>
          <a:bodyPr/>
          <a:lstStyle/>
          <a:p>
            <a:pPr>
              <a:lnSpc>
                <a:spcPct val="200000"/>
              </a:lnSpc>
              <a:buFont typeface="Wingdings" panose="05000000000000000000" pitchFamily="2" charset="2"/>
              <a:buChar char="Ø"/>
            </a:pPr>
            <a:r>
              <a:rPr lang="fr-FR" sz="2000" dirty="0">
                <a:solidFill>
                  <a:schemeClr val="tx1"/>
                </a:solidFill>
                <a:effectLst/>
                <a:latin typeface="Arial Narrow" panose="020B0606020202030204" pitchFamily="34" charset="0"/>
                <a:ea typeface="MS Mincho" panose="02020609040205080304" pitchFamily="49" charset="-128"/>
                <a:cs typeface="Times New Roman" panose="02020603050405020304" pitchFamily="18" charset="0"/>
              </a:rPr>
              <a:t>Difficulté d'annotation des données</a:t>
            </a:r>
          </a:p>
          <a:p>
            <a:pPr>
              <a:lnSpc>
                <a:spcPct val="200000"/>
              </a:lnSpc>
              <a:buFont typeface="Wingdings" panose="05000000000000000000" pitchFamily="2" charset="2"/>
              <a:buChar char="Ø"/>
            </a:pPr>
            <a:r>
              <a:rPr lang="fr-FR" sz="2000" dirty="0">
                <a:solidFill>
                  <a:schemeClr val="tx1"/>
                </a:solidFill>
                <a:effectLst/>
                <a:latin typeface="Arial Narrow" panose="020B0606020202030204" pitchFamily="34" charset="0"/>
                <a:ea typeface="MS Mincho" panose="02020609040205080304" pitchFamily="49" charset="-128"/>
                <a:cs typeface="Times New Roman" panose="02020603050405020304" pitchFamily="18" charset="0"/>
              </a:rPr>
              <a:t>Surapprentissage du modèle </a:t>
            </a:r>
            <a:endParaRPr lang="fr-FR" sz="2000" dirty="0">
              <a:solidFill>
                <a:schemeClr val="tx1"/>
              </a:solidFill>
              <a:latin typeface="Arial Narrow" panose="020B0606020202030204" pitchFamily="34" charset="0"/>
              <a:ea typeface="MS Mincho" panose="02020609040205080304" pitchFamily="49" charset="-128"/>
              <a:cs typeface="Times New Roman" panose="02020603050405020304" pitchFamily="18" charset="0"/>
            </a:endParaRPr>
          </a:p>
          <a:p>
            <a:pPr>
              <a:lnSpc>
                <a:spcPct val="200000"/>
              </a:lnSpc>
              <a:buFont typeface="Wingdings" panose="05000000000000000000" pitchFamily="2" charset="2"/>
              <a:buChar char="Ø"/>
            </a:pPr>
            <a:r>
              <a:rPr lang="fr-FR" sz="2000" dirty="0">
                <a:solidFill>
                  <a:schemeClr val="tx1"/>
                </a:solidFill>
                <a:effectLst/>
                <a:latin typeface="Arial Narrow" panose="020B0606020202030204" pitchFamily="34" charset="0"/>
                <a:ea typeface="MS Mincho" panose="02020609040205080304" pitchFamily="49" charset="-128"/>
                <a:cs typeface="Times New Roman" panose="02020603050405020304" pitchFamily="18" charset="0"/>
              </a:rPr>
              <a:t>Optimisation des hyperparamètres  </a:t>
            </a:r>
            <a:endParaRPr lang="fr-CM" dirty="0">
              <a:solidFill>
                <a:schemeClr val="tx1"/>
              </a:solidFill>
            </a:endParaRPr>
          </a:p>
        </p:txBody>
      </p:sp>
      <p:sp>
        <p:nvSpPr>
          <p:cNvPr id="4" name="Espace réservé du numéro de diapositive 3">
            <a:extLst>
              <a:ext uri="{FF2B5EF4-FFF2-40B4-BE49-F238E27FC236}">
                <a16:creationId xmlns:a16="http://schemas.microsoft.com/office/drawing/2014/main" id="{10C6BFA3-ABD2-4E7D-A65D-AB34C0D556E4}"/>
              </a:ext>
            </a:extLst>
          </p:cNvPr>
          <p:cNvSpPr>
            <a:spLocks noGrp="1"/>
          </p:cNvSpPr>
          <p:nvPr>
            <p:ph type="sldNum" sz="quarter" idx="12"/>
          </p:nvPr>
        </p:nvSpPr>
        <p:spPr/>
        <p:txBody>
          <a:bodyPr/>
          <a:lstStyle/>
          <a:p>
            <a:pPr rtl="0"/>
            <a:fld id="{330EA680-D336-4FF7-8B7A-9848BB0A1C32}" type="slidenum">
              <a:rPr lang="en-US" smtClean="0"/>
              <a:t>14</a:t>
            </a:fld>
            <a:endParaRPr lang="en-US" dirty="0"/>
          </a:p>
        </p:txBody>
      </p:sp>
      <p:sp>
        <p:nvSpPr>
          <p:cNvPr id="5" name="Titre 1">
            <a:extLst>
              <a:ext uri="{FF2B5EF4-FFF2-40B4-BE49-F238E27FC236}">
                <a16:creationId xmlns:a16="http://schemas.microsoft.com/office/drawing/2014/main" id="{BAB59425-480F-49A1-AE40-366EB56CBB4A}"/>
              </a:ext>
            </a:extLst>
          </p:cNvPr>
          <p:cNvSpPr txBox="1">
            <a:spLocks/>
          </p:cNvSpPr>
          <p:nvPr/>
        </p:nvSpPr>
        <p:spPr>
          <a:xfrm>
            <a:off x="326064" y="2089770"/>
            <a:ext cx="4112222" cy="122382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342900" lvl="0" indent="-342900">
              <a:spcAft>
                <a:spcPts val="1200"/>
              </a:spcAft>
              <a:buFont typeface="+mj-lt"/>
              <a:buAutoNum type="arabicPeriod"/>
            </a:pPr>
            <a:r>
              <a:rPr lang="fr-FR" sz="2000" b="1" dirty="0">
                <a:solidFill>
                  <a:srgbClr val="082A75"/>
                </a:solidFill>
                <a:latin typeface="Times New Roman" panose="02020603050405020304" pitchFamily="18" charset="0"/>
                <a:ea typeface="MS Gothic" panose="020B0609070205080204" pitchFamily="49" charset="-128"/>
                <a:cs typeface="Times New Roman" panose="02020603050405020304" pitchFamily="18" charset="0"/>
              </a:rPr>
              <a:t>Problèmes rencontrés</a:t>
            </a:r>
            <a:endParaRPr lang="fr-CM" sz="2000" b="1" dirty="0">
              <a:solidFill>
                <a:srgbClr val="082A75"/>
              </a:solidFill>
              <a:effectLst/>
              <a:latin typeface="Times New Roman" panose="02020603050405020304" pitchFamily="18" charset="0"/>
              <a:ea typeface="MS Gothic" panose="020B0609070205080204" pitchFamily="49" charset="-128"/>
              <a:cs typeface="Times New Roman" panose="02020603050405020304" pitchFamily="18" charset="0"/>
            </a:endParaRPr>
          </a:p>
        </p:txBody>
      </p:sp>
      <p:sp>
        <p:nvSpPr>
          <p:cNvPr id="6" name="Titre 1">
            <a:extLst>
              <a:ext uri="{FF2B5EF4-FFF2-40B4-BE49-F238E27FC236}">
                <a16:creationId xmlns:a16="http://schemas.microsoft.com/office/drawing/2014/main" id="{3ABD513C-F023-40AB-A4F0-DD066EEF63B4}"/>
              </a:ext>
            </a:extLst>
          </p:cNvPr>
          <p:cNvSpPr txBox="1">
            <a:spLocks/>
          </p:cNvSpPr>
          <p:nvPr/>
        </p:nvSpPr>
        <p:spPr>
          <a:xfrm>
            <a:off x="4169291" y="1859830"/>
            <a:ext cx="4112222" cy="122382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342900" lvl="0" indent="-342900">
              <a:spcAft>
                <a:spcPts val="1200"/>
              </a:spcAft>
              <a:buFont typeface="+mj-lt"/>
              <a:buAutoNum type="arabicPeriod"/>
            </a:pPr>
            <a:r>
              <a:rPr lang="fr-FR" sz="2000" b="1" dirty="0">
                <a:solidFill>
                  <a:schemeClr val="bg1"/>
                </a:solidFill>
                <a:latin typeface="Times New Roman" panose="02020603050405020304" pitchFamily="18" charset="0"/>
                <a:ea typeface="MS Gothic" panose="020B0609070205080204" pitchFamily="49" charset="-128"/>
                <a:cs typeface="Times New Roman" panose="02020603050405020304" pitchFamily="18" charset="0"/>
              </a:rPr>
              <a:t> </a:t>
            </a:r>
          </a:p>
          <a:p>
            <a:pPr marL="342900" lvl="0" indent="-342900">
              <a:spcAft>
                <a:spcPts val="1200"/>
              </a:spcAft>
              <a:buFont typeface="+mj-lt"/>
              <a:buAutoNum type="arabicPeriod"/>
            </a:pPr>
            <a:r>
              <a:rPr lang="fr-FR" sz="2000" b="1" dirty="0">
                <a:solidFill>
                  <a:srgbClr val="082A75"/>
                </a:solidFill>
                <a:latin typeface="Times New Roman" panose="02020603050405020304" pitchFamily="18" charset="0"/>
                <a:ea typeface="MS Gothic" panose="020B0609070205080204" pitchFamily="49" charset="-128"/>
                <a:cs typeface="Times New Roman" panose="02020603050405020304" pitchFamily="18" charset="0"/>
              </a:rPr>
              <a:t>Limitations actuelles du système</a:t>
            </a:r>
            <a:endParaRPr lang="fr-CM" sz="2000" b="1" dirty="0">
              <a:solidFill>
                <a:srgbClr val="082A75"/>
              </a:solidFill>
              <a:effectLst/>
              <a:latin typeface="Times New Roman" panose="02020603050405020304" pitchFamily="18" charset="0"/>
              <a:ea typeface="MS Gothic" panose="020B0609070205080204" pitchFamily="49" charset="-128"/>
              <a:cs typeface="Times New Roman" panose="02020603050405020304" pitchFamily="18" charset="0"/>
            </a:endParaRPr>
          </a:p>
        </p:txBody>
      </p:sp>
      <p:sp>
        <p:nvSpPr>
          <p:cNvPr id="8" name="ZoneTexte 7">
            <a:extLst>
              <a:ext uri="{FF2B5EF4-FFF2-40B4-BE49-F238E27FC236}">
                <a16:creationId xmlns:a16="http://schemas.microsoft.com/office/drawing/2014/main" id="{980D8440-0BE0-4F8C-9C6D-F0BE374B4F41}"/>
              </a:ext>
            </a:extLst>
          </p:cNvPr>
          <p:cNvSpPr txBox="1"/>
          <p:nvPr/>
        </p:nvSpPr>
        <p:spPr>
          <a:xfrm>
            <a:off x="4502902" y="3083651"/>
            <a:ext cx="4048536" cy="2266903"/>
          </a:xfrm>
          <a:prstGeom prst="rect">
            <a:avLst/>
          </a:prstGeom>
          <a:noFill/>
        </p:spPr>
        <p:txBody>
          <a:bodyPr wrap="square">
            <a:spAutoFit/>
          </a:bodyPr>
          <a:lstStyle/>
          <a:p>
            <a:pPr marL="285750" indent="-285750">
              <a:lnSpc>
                <a:spcPct val="250000"/>
              </a:lnSpc>
              <a:buFont typeface="Wingdings" panose="05000000000000000000" pitchFamily="2" charset="2"/>
              <a:buChar char="v"/>
            </a:pPr>
            <a:r>
              <a:rPr lang="fr-FR" sz="2000" dirty="0">
                <a:effectLst/>
                <a:latin typeface="Arial Narrow" panose="020B0606020202030204" pitchFamily="34" charset="0"/>
                <a:ea typeface="MS Mincho" panose="02020609040205080304" pitchFamily="49" charset="-128"/>
                <a:cs typeface="Times New Roman" panose="02020603050405020304" pitchFamily="18" charset="0"/>
              </a:rPr>
              <a:t>Performances sur les petits objets </a:t>
            </a:r>
          </a:p>
          <a:p>
            <a:pPr marL="285750" indent="-285750">
              <a:lnSpc>
                <a:spcPct val="250000"/>
              </a:lnSpc>
              <a:buFont typeface="Wingdings" panose="05000000000000000000" pitchFamily="2" charset="2"/>
              <a:buChar char="v"/>
            </a:pPr>
            <a:r>
              <a:rPr lang="fr-FR" sz="2000" dirty="0">
                <a:effectLst/>
                <a:latin typeface="Arial Narrow" panose="020B0606020202030204" pitchFamily="34" charset="0"/>
                <a:ea typeface="MS Mincho" panose="02020609040205080304" pitchFamily="49" charset="-128"/>
                <a:cs typeface="Times New Roman" panose="02020603050405020304" pitchFamily="18" charset="0"/>
              </a:rPr>
              <a:t>Robustesse aux occultations </a:t>
            </a:r>
            <a:endParaRPr lang="fr-FR" sz="2000" dirty="0">
              <a:latin typeface="Arial Narrow" panose="020B0606020202030204" pitchFamily="34" charset="0"/>
              <a:ea typeface="MS Mincho" panose="02020609040205080304" pitchFamily="49" charset="-128"/>
              <a:cs typeface="Times New Roman" panose="02020603050405020304" pitchFamily="18" charset="0"/>
            </a:endParaRPr>
          </a:p>
          <a:p>
            <a:pPr marL="285750" indent="-285750">
              <a:lnSpc>
                <a:spcPct val="250000"/>
              </a:lnSpc>
              <a:buFont typeface="Wingdings" panose="05000000000000000000" pitchFamily="2" charset="2"/>
              <a:buChar char="v"/>
            </a:pPr>
            <a:r>
              <a:rPr lang="fr-FR" sz="2000" dirty="0">
                <a:effectLst/>
                <a:latin typeface="Arial Narrow" panose="020B0606020202030204" pitchFamily="34" charset="0"/>
                <a:ea typeface="MS Mincho" panose="02020609040205080304" pitchFamily="49" charset="-128"/>
                <a:cs typeface="Times New Roman" panose="02020603050405020304" pitchFamily="18" charset="0"/>
              </a:rPr>
              <a:t>Interprétabilité des prédictions </a:t>
            </a:r>
            <a:endParaRPr lang="fr-CM" sz="2000" dirty="0"/>
          </a:p>
        </p:txBody>
      </p:sp>
    </p:spTree>
    <p:extLst>
      <p:ext uri="{BB962C8B-B14F-4D97-AF65-F5344CB8AC3E}">
        <p14:creationId xmlns:p14="http://schemas.microsoft.com/office/powerpoint/2010/main" val="3836080511"/>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pour une image  6">
            <a:extLst>
              <a:ext uri="{FF2B5EF4-FFF2-40B4-BE49-F238E27FC236}">
                <a16:creationId xmlns:a16="http://schemas.microsoft.com/office/drawing/2014/main" id="{88BF6FDA-0E1E-4148-B61E-CE1DE0EFCC2B}"/>
              </a:ext>
            </a:extLst>
          </p:cNvPr>
          <p:cNvPicPr>
            <a:picLocks noGrp="1" noChangeAspect="1"/>
          </p:cNvPicPr>
          <p:nvPr>
            <p:ph type="pic" sz="quarter" idx="14"/>
          </p:nvPr>
        </p:nvPicPr>
        <p:blipFill>
          <a:blip r:embed="rId2"/>
          <a:srcRect l="24869" r="24869"/>
          <a:stretch/>
        </p:blipFill>
        <p:spPr>
          <a:xfrm rot="-120000" flipH="1">
            <a:off x="422103" y="1691853"/>
            <a:ext cx="2736000" cy="3367314"/>
          </a:xfrm>
        </p:spPr>
      </p:pic>
      <p:sp>
        <p:nvSpPr>
          <p:cNvPr id="8" name="Espace réservé du numéro de diapositive 7">
            <a:extLst>
              <a:ext uri="{FF2B5EF4-FFF2-40B4-BE49-F238E27FC236}">
                <a16:creationId xmlns:a16="http://schemas.microsoft.com/office/drawing/2014/main" id="{43E75F55-48B2-4A2F-AD85-8F552E045808}"/>
              </a:ext>
            </a:extLst>
          </p:cNvPr>
          <p:cNvSpPr>
            <a:spLocks noGrp="1"/>
          </p:cNvSpPr>
          <p:nvPr>
            <p:ph type="sldNum" sz="quarter" idx="12"/>
          </p:nvPr>
        </p:nvSpPr>
        <p:spPr/>
        <p:txBody>
          <a:bodyPr/>
          <a:lstStyle/>
          <a:p>
            <a:pPr rtl="0"/>
            <a:fld id="{330EA680-D336-4FF7-8B7A-9848BB0A1C32}" type="slidenum">
              <a:rPr lang="en-US" noProof="0" smtClean="0"/>
              <a:t>15</a:t>
            </a:fld>
            <a:endParaRPr lang="en-US" noProof="0" dirty="0"/>
          </a:p>
        </p:txBody>
      </p:sp>
      <p:sp>
        <p:nvSpPr>
          <p:cNvPr id="9" name="Titre 1">
            <a:extLst>
              <a:ext uri="{FF2B5EF4-FFF2-40B4-BE49-F238E27FC236}">
                <a16:creationId xmlns:a16="http://schemas.microsoft.com/office/drawing/2014/main" id="{2B7AB85D-B056-45DA-86BF-E03928FB3A54}"/>
              </a:ext>
            </a:extLst>
          </p:cNvPr>
          <p:cNvSpPr>
            <a:spLocks noGrp="1"/>
          </p:cNvSpPr>
          <p:nvPr>
            <p:ph type="title"/>
          </p:nvPr>
        </p:nvSpPr>
        <p:spPr>
          <a:xfrm>
            <a:off x="2226627" y="993202"/>
            <a:ext cx="9601196" cy="1303867"/>
          </a:xfrm>
        </p:spPr>
        <p:txBody>
          <a:bodyPr/>
          <a:lstStyle/>
          <a:p>
            <a:r>
              <a:rPr lang="fr-FR" dirty="0"/>
              <a:t>DEFIS ET LIMITATIONS</a:t>
            </a:r>
            <a:endParaRPr lang="fr-CM" dirty="0"/>
          </a:p>
        </p:txBody>
      </p:sp>
      <p:sp>
        <p:nvSpPr>
          <p:cNvPr id="10" name="Titre 1">
            <a:extLst>
              <a:ext uri="{FF2B5EF4-FFF2-40B4-BE49-F238E27FC236}">
                <a16:creationId xmlns:a16="http://schemas.microsoft.com/office/drawing/2014/main" id="{9859503A-A036-48ED-8AFE-158FE94D99DC}"/>
              </a:ext>
            </a:extLst>
          </p:cNvPr>
          <p:cNvSpPr txBox="1">
            <a:spLocks/>
          </p:cNvSpPr>
          <p:nvPr/>
        </p:nvSpPr>
        <p:spPr>
          <a:xfrm>
            <a:off x="4177994" y="2067392"/>
            <a:ext cx="4158138" cy="409478"/>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342900" lvl="0" indent="-342900">
              <a:spcAft>
                <a:spcPts val="1200"/>
              </a:spcAft>
              <a:buFont typeface="+mj-lt"/>
              <a:buAutoNum type="arabicPeriod"/>
            </a:pPr>
            <a:r>
              <a:rPr lang="fr-FR" sz="2000" b="1" dirty="0">
                <a:solidFill>
                  <a:schemeClr val="bg1"/>
                </a:solidFill>
                <a:latin typeface="Times New Roman" panose="02020603050405020304" pitchFamily="18" charset="0"/>
                <a:ea typeface="MS Gothic" panose="020B0609070205080204" pitchFamily="49" charset="-128"/>
                <a:cs typeface="Times New Roman" panose="02020603050405020304" pitchFamily="18" charset="0"/>
              </a:rPr>
              <a:t> </a:t>
            </a:r>
          </a:p>
          <a:p>
            <a:pPr marL="342900" lvl="0" indent="-342900">
              <a:spcAft>
                <a:spcPts val="1200"/>
              </a:spcAft>
              <a:buFont typeface="+mj-lt"/>
              <a:buAutoNum type="arabicPeriod"/>
            </a:pPr>
            <a:r>
              <a:rPr lang="fr-FR" sz="2000" b="1" dirty="0">
                <a:solidFill>
                  <a:schemeClr val="bg1"/>
                </a:solidFill>
                <a:latin typeface="Times New Roman" panose="02020603050405020304" pitchFamily="18" charset="0"/>
                <a:ea typeface="MS Gothic" panose="020B0609070205080204" pitchFamily="49" charset="-128"/>
                <a:cs typeface="Times New Roman" panose="02020603050405020304" pitchFamily="18" charset="0"/>
              </a:rPr>
              <a:t> </a:t>
            </a:r>
          </a:p>
          <a:p>
            <a:pPr marL="342900" lvl="0" indent="-342900">
              <a:spcAft>
                <a:spcPts val="1200"/>
              </a:spcAft>
              <a:buFont typeface="+mj-lt"/>
              <a:buAutoNum type="arabicPeriod"/>
            </a:pPr>
            <a:r>
              <a:rPr lang="fr-FR" sz="2000" b="1" dirty="0">
                <a:solidFill>
                  <a:srgbClr val="082A75"/>
                </a:solidFill>
                <a:latin typeface="Times New Roman" panose="02020603050405020304" pitchFamily="18" charset="0"/>
                <a:ea typeface="MS Gothic" panose="020B0609070205080204" pitchFamily="49" charset="-128"/>
                <a:cs typeface="Times New Roman" panose="02020603050405020304" pitchFamily="18" charset="0"/>
              </a:rPr>
              <a:t>Pistes d’amélioration future</a:t>
            </a:r>
            <a:endParaRPr lang="fr-CM" sz="2000" b="1" dirty="0">
              <a:solidFill>
                <a:srgbClr val="082A75"/>
              </a:solidFill>
              <a:effectLst/>
              <a:latin typeface="Times New Roman" panose="02020603050405020304" pitchFamily="18" charset="0"/>
              <a:ea typeface="MS Gothic" panose="020B0609070205080204" pitchFamily="49" charset="-128"/>
              <a:cs typeface="Times New Roman" panose="02020603050405020304" pitchFamily="18" charset="0"/>
            </a:endParaRPr>
          </a:p>
        </p:txBody>
      </p:sp>
      <p:sp>
        <p:nvSpPr>
          <p:cNvPr id="12" name="ZoneTexte 11">
            <a:extLst>
              <a:ext uri="{FF2B5EF4-FFF2-40B4-BE49-F238E27FC236}">
                <a16:creationId xmlns:a16="http://schemas.microsoft.com/office/drawing/2014/main" id="{6A68A152-970C-465C-97BB-3905841B2DE9}"/>
              </a:ext>
            </a:extLst>
          </p:cNvPr>
          <p:cNvSpPr txBox="1"/>
          <p:nvPr/>
        </p:nvSpPr>
        <p:spPr>
          <a:xfrm>
            <a:off x="4281735" y="3229918"/>
            <a:ext cx="6480381" cy="2459263"/>
          </a:xfrm>
          <a:prstGeom prst="rect">
            <a:avLst/>
          </a:prstGeom>
          <a:noFill/>
        </p:spPr>
        <p:txBody>
          <a:bodyPr wrap="square">
            <a:spAutoFit/>
          </a:bodyPr>
          <a:lstStyle/>
          <a:p>
            <a:pPr marL="285750" indent="-285750">
              <a:lnSpc>
                <a:spcPct val="200000"/>
              </a:lnSpc>
              <a:buFont typeface="Wingdings" panose="05000000000000000000" pitchFamily="2" charset="2"/>
              <a:buChar char="ü"/>
            </a:pPr>
            <a:r>
              <a:rPr lang="fr-FR" sz="2000" dirty="0">
                <a:effectLst/>
                <a:latin typeface="Arial Narrow" panose="020B0606020202030204" pitchFamily="34" charset="0"/>
                <a:ea typeface="MS Mincho" panose="02020609040205080304" pitchFamily="49" charset="-128"/>
                <a:cs typeface="Times New Roman" panose="02020603050405020304" pitchFamily="18" charset="0"/>
              </a:rPr>
              <a:t>Utilisation de jeux de données plus diversifiés</a:t>
            </a:r>
          </a:p>
          <a:p>
            <a:pPr marL="285750" indent="-285750">
              <a:lnSpc>
                <a:spcPct val="200000"/>
              </a:lnSpc>
              <a:buFont typeface="Wingdings" panose="05000000000000000000" pitchFamily="2" charset="2"/>
              <a:buChar char="ü"/>
            </a:pPr>
            <a:r>
              <a:rPr lang="fr-FR" sz="2000" dirty="0">
                <a:effectLst/>
                <a:latin typeface="Arial Narrow" panose="020B0606020202030204" pitchFamily="34" charset="0"/>
                <a:ea typeface="MS Mincho" panose="02020609040205080304" pitchFamily="49" charset="-128"/>
                <a:cs typeface="Times New Roman" panose="02020603050405020304" pitchFamily="18" charset="0"/>
              </a:rPr>
              <a:t>Exploration de nouvelles architectures YOLO</a:t>
            </a:r>
          </a:p>
          <a:p>
            <a:pPr marL="285750" indent="-285750">
              <a:lnSpc>
                <a:spcPct val="200000"/>
              </a:lnSpc>
              <a:buFont typeface="Wingdings" panose="05000000000000000000" pitchFamily="2" charset="2"/>
              <a:buChar char="ü"/>
            </a:pPr>
            <a:r>
              <a:rPr lang="fr-FR" sz="2000" dirty="0">
                <a:effectLst/>
                <a:latin typeface="Arial Narrow" panose="020B0606020202030204" pitchFamily="34" charset="0"/>
                <a:ea typeface="MS Mincho" panose="02020609040205080304" pitchFamily="49" charset="-128"/>
                <a:cs typeface="Times New Roman" panose="02020603050405020304" pitchFamily="18" charset="0"/>
              </a:rPr>
              <a:t>Combinaison avec d'autres techniques de détection</a:t>
            </a:r>
          </a:p>
          <a:p>
            <a:pPr marL="285750" indent="-285750">
              <a:lnSpc>
                <a:spcPct val="200000"/>
              </a:lnSpc>
              <a:buFont typeface="Wingdings" panose="05000000000000000000" pitchFamily="2" charset="2"/>
              <a:buChar char="ü"/>
            </a:pPr>
            <a:r>
              <a:rPr lang="fr-FR" sz="2000" dirty="0">
                <a:effectLst/>
                <a:latin typeface="Arial Narrow" panose="020B0606020202030204" pitchFamily="34" charset="0"/>
                <a:ea typeface="MS Mincho" panose="02020609040205080304" pitchFamily="49" charset="-128"/>
                <a:cs typeface="Times New Roman" panose="02020603050405020304" pitchFamily="18" charset="0"/>
              </a:rPr>
              <a:t>Amélioration de l'interprétabilité </a:t>
            </a:r>
            <a:endParaRPr lang="fr-CM" sz="2400" dirty="0"/>
          </a:p>
        </p:txBody>
      </p:sp>
    </p:spTree>
    <p:extLst>
      <p:ext uri="{BB962C8B-B14F-4D97-AF65-F5344CB8AC3E}">
        <p14:creationId xmlns:p14="http://schemas.microsoft.com/office/powerpoint/2010/main" val="410287892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numéro de diapositive 4">
            <a:extLst>
              <a:ext uri="{FF2B5EF4-FFF2-40B4-BE49-F238E27FC236}">
                <a16:creationId xmlns:a16="http://schemas.microsoft.com/office/drawing/2014/main" id="{75CFA101-B44C-400D-AC1B-0C92B88220D1}"/>
              </a:ext>
            </a:extLst>
          </p:cNvPr>
          <p:cNvSpPr>
            <a:spLocks noGrp="1"/>
          </p:cNvSpPr>
          <p:nvPr>
            <p:ph type="sldNum" sz="quarter" idx="12"/>
          </p:nvPr>
        </p:nvSpPr>
        <p:spPr/>
        <p:txBody>
          <a:bodyPr/>
          <a:lstStyle/>
          <a:p>
            <a:pPr rtl="0"/>
            <a:fld id="{330EA680-D336-4FF7-8B7A-9848BB0A1C32}" type="slidenum">
              <a:rPr lang="en-US" noProof="0" smtClean="0"/>
              <a:t>16</a:t>
            </a:fld>
            <a:endParaRPr lang="en-US" noProof="0" dirty="0"/>
          </a:p>
        </p:txBody>
      </p:sp>
      <p:sp>
        <p:nvSpPr>
          <p:cNvPr id="6" name="Espace réservé pour une image  5">
            <a:extLst>
              <a:ext uri="{FF2B5EF4-FFF2-40B4-BE49-F238E27FC236}">
                <a16:creationId xmlns:a16="http://schemas.microsoft.com/office/drawing/2014/main" id="{C5296820-DCC4-4F86-AC00-4343A914BBCB}"/>
              </a:ext>
            </a:extLst>
          </p:cNvPr>
          <p:cNvSpPr>
            <a:spLocks noGrp="1"/>
          </p:cNvSpPr>
          <p:nvPr>
            <p:ph type="pic" sz="quarter" idx="14"/>
          </p:nvPr>
        </p:nvSpPr>
        <p:spPr/>
      </p:sp>
      <p:sp>
        <p:nvSpPr>
          <p:cNvPr id="7" name="Titre 1">
            <a:extLst>
              <a:ext uri="{FF2B5EF4-FFF2-40B4-BE49-F238E27FC236}">
                <a16:creationId xmlns:a16="http://schemas.microsoft.com/office/drawing/2014/main" id="{5E81B071-FF97-4FA5-BDFC-F4FD014169AE}"/>
              </a:ext>
            </a:extLst>
          </p:cNvPr>
          <p:cNvSpPr>
            <a:spLocks noGrp="1"/>
          </p:cNvSpPr>
          <p:nvPr>
            <p:ph type="title"/>
          </p:nvPr>
        </p:nvSpPr>
        <p:spPr>
          <a:xfrm>
            <a:off x="3498694" y="982132"/>
            <a:ext cx="7397903" cy="1303867"/>
          </a:xfrm>
        </p:spPr>
        <p:txBody>
          <a:bodyPr/>
          <a:lstStyle/>
          <a:p>
            <a:r>
              <a:rPr lang="fr-CM" dirty="0"/>
              <a:t>CONCLUSION </a:t>
            </a:r>
          </a:p>
        </p:txBody>
      </p:sp>
      <p:sp>
        <p:nvSpPr>
          <p:cNvPr id="8" name="ZoneTexte 7">
            <a:extLst>
              <a:ext uri="{FF2B5EF4-FFF2-40B4-BE49-F238E27FC236}">
                <a16:creationId xmlns:a16="http://schemas.microsoft.com/office/drawing/2014/main" id="{7F4CDDF6-20F4-4841-A352-AE79D022FBA0}"/>
              </a:ext>
            </a:extLst>
          </p:cNvPr>
          <p:cNvSpPr txBox="1"/>
          <p:nvPr/>
        </p:nvSpPr>
        <p:spPr>
          <a:xfrm>
            <a:off x="3784302" y="2467750"/>
            <a:ext cx="7246208" cy="3780650"/>
          </a:xfrm>
          <a:prstGeom prst="rect">
            <a:avLst/>
          </a:prstGeom>
          <a:noFill/>
        </p:spPr>
        <p:txBody>
          <a:bodyPr wrap="square" rtlCol="0">
            <a:spAutoFit/>
          </a:bodyPr>
          <a:lstStyle/>
          <a:p>
            <a:pPr algn="just">
              <a:lnSpc>
                <a:spcPct val="150000"/>
              </a:lnSpc>
            </a:pPr>
            <a:r>
              <a:rPr lang="fr-FR" sz="1800" dirty="0">
                <a:effectLst/>
                <a:latin typeface="Arial Narrow" panose="020B0606020202030204" pitchFamily="34" charset="0"/>
                <a:ea typeface="MS Mincho" panose="02020609040205080304" pitchFamily="49" charset="-128"/>
                <a:cs typeface="Times New Roman" panose="02020603050405020304" pitchFamily="18" charset="0"/>
              </a:rPr>
              <a:t>En somme, le système de détection d'objets virtuels développé s'est avéré être une solution robuste et performante pour identifier une large variété d'objets dans des environnements 3D. Bien que certaines limitations techniques aient été identifiées, telles que des difficultés avec les petits objets ou les occultations, l'équipe a démontré sa capacité à relever ces défis grâce à l'utilisation de techniques d'apprentissage machine de pointe et à une approche itérative d'amélioration continue. Les résultats obtenus ont permis de valider l'efficacité de la solution et ouvrent la voie à de nouvelles applications passionnantes dans les domaines de la réalité virtuelle, de la robotique et de l'analyse d'imagerie 3D.</a:t>
            </a:r>
            <a:endParaRPr lang="fr-CM" dirty="0"/>
          </a:p>
        </p:txBody>
      </p:sp>
      <p:pic>
        <p:nvPicPr>
          <p:cNvPr id="9" name="Espace réservé d’image 6">
            <a:extLst>
              <a:ext uri="{FF2B5EF4-FFF2-40B4-BE49-F238E27FC236}">
                <a16:creationId xmlns:a16="http://schemas.microsoft.com/office/drawing/2014/main" id="{2BCFFFF3-5D4C-415A-84D4-5EE607D0B07C}"/>
              </a:ext>
            </a:extLst>
          </p:cNvPr>
          <p:cNvPicPr>
            <a:picLocks noChangeAspect="1"/>
          </p:cNvPicPr>
          <p:nvPr/>
        </p:nvPicPr>
        <p:blipFill>
          <a:blip r:embed="rId2"/>
          <a:srcRect/>
          <a:stretch/>
        </p:blipFill>
        <p:spPr>
          <a:xfrm rot="-120000" flipH="1">
            <a:off x="212542" y="1398606"/>
            <a:ext cx="3264549" cy="4514804"/>
          </a:xfrm>
          <a:prstGeom prst="rect">
            <a:avLst/>
          </a:prstGeom>
          <a:solidFill>
            <a:schemeClr val="tx1">
              <a:lumMod val="75000"/>
              <a:lumOff val="25000"/>
            </a:schemeClr>
          </a:solidFill>
          <a:effectLst>
            <a:innerShdw blurRad="25400" dist="12700" dir="13500000">
              <a:prstClr val="black">
                <a:alpha val="16000"/>
              </a:prstClr>
            </a:innerShdw>
          </a:effectLst>
        </p:spPr>
      </p:pic>
    </p:spTree>
    <p:extLst>
      <p:ext uri="{BB962C8B-B14F-4D97-AF65-F5344CB8AC3E}">
        <p14:creationId xmlns:p14="http://schemas.microsoft.com/office/powerpoint/2010/main" val="861472499"/>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E7391D2C-9999-4BB5-9064-EBE186B9519B}"/>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28661" y="631069"/>
            <a:ext cx="240481" cy="238041"/>
          </a:xfrm>
          <a:prstGeom prst="ellipse">
            <a:avLst/>
          </a:prstGeom>
          <a:effectLst>
            <a:outerShdw blurRad="12700" dir="2700000" sx="102000" sy="102000" algn="tl" rotWithShape="0">
              <a:prstClr val="black">
                <a:alpha val="40000"/>
              </a:prstClr>
            </a:outerShdw>
          </a:effectLst>
        </p:spPr>
      </p:pic>
      <p:pic>
        <p:nvPicPr>
          <p:cNvPr id="6" name="Image 5">
            <a:extLst>
              <a:ext uri="{FF2B5EF4-FFF2-40B4-BE49-F238E27FC236}">
                <a16:creationId xmlns:a16="http://schemas.microsoft.com/office/drawing/2014/main" id="{D967E7C8-E760-47F2-908B-AB31194CA0AA}"/>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1322858" y="631069"/>
            <a:ext cx="240481" cy="238041"/>
          </a:xfrm>
          <a:prstGeom prst="ellipse">
            <a:avLst/>
          </a:prstGeom>
          <a:effectLst>
            <a:outerShdw blurRad="12700" dir="2700000" sx="102000" sy="102000" algn="tl" rotWithShape="0">
              <a:prstClr val="black">
                <a:alpha val="40000"/>
              </a:prstClr>
            </a:outerShdw>
          </a:effectLst>
        </p:spPr>
      </p:pic>
      <p:pic>
        <p:nvPicPr>
          <p:cNvPr id="7" name="Image 6">
            <a:extLst>
              <a:ext uri="{FF2B5EF4-FFF2-40B4-BE49-F238E27FC236}">
                <a16:creationId xmlns:a16="http://schemas.microsoft.com/office/drawing/2014/main" id="{4579E219-3230-41BC-96F9-1E0FEFF8006D}"/>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28661" y="5996029"/>
            <a:ext cx="240481" cy="238041"/>
          </a:xfrm>
          <a:prstGeom prst="ellipse">
            <a:avLst/>
          </a:prstGeom>
          <a:effectLst>
            <a:outerShdw blurRad="12700" dir="2700000" sx="102000" sy="102000" algn="tl" rotWithShape="0">
              <a:prstClr val="black">
                <a:alpha val="40000"/>
              </a:prstClr>
            </a:outerShdw>
          </a:effectLst>
        </p:spPr>
      </p:pic>
      <p:pic>
        <p:nvPicPr>
          <p:cNvPr id="8" name="Image 7">
            <a:extLst>
              <a:ext uri="{FF2B5EF4-FFF2-40B4-BE49-F238E27FC236}">
                <a16:creationId xmlns:a16="http://schemas.microsoft.com/office/drawing/2014/main" id="{EE2D0509-AF4E-4935-ADF8-25BD255C1DB4}"/>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1322858" y="5996029"/>
            <a:ext cx="240481" cy="238041"/>
          </a:xfrm>
          <a:prstGeom prst="ellipse">
            <a:avLst/>
          </a:prstGeom>
          <a:effectLst>
            <a:outerShdw blurRad="12700" dir="2700000" sx="102000" sy="102000" algn="tl" rotWithShape="0">
              <a:prstClr val="black">
                <a:alpha val="40000"/>
              </a:prstClr>
            </a:outerShdw>
          </a:effectLst>
        </p:spPr>
      </p:pic>
      <p:pic>
        <p:nvPicPr>
          <p:cNvPr id="13" name="Espace réservé pour une image  12">
            <a:extLst>
              <a:ext uri="{FF2B5EF4-FFF2-40B4-BE49-F238E27FC236}">
                <a16:creationId xmlns:a16="http://schemas.microsoft.com/office/drawing/2014/main" id="{6F7860A9-B44C-4C33-86AC-3C73DB8DE141}"/>
              </a:ext>
            </a:extLst>
          </p:cNvPr>
          <p:cNvPicPr>
            <a:picLocks noGrp="1" noChangeAspect="1"/>
          </p:cNvPicPr>
          <p:nvPr>
            <p:ph type="pic" sz="quarter" idx="10"/>
          </p:nvPr>
        </p:nvPicPr>
        <p:blipFill>
          <a:blip r:embed="rId3"/>
          <a:srcRect t="3782" b="3782"/>
          <a:stretch/>
        </p:blipFill>
        <p:spPr>
          <a:xfrm>
            <a:off x="458305" y="413332"/>
            <a:ext cx="11275390" cy="5987467"/>
          </a:xfrm>
        </p:spPr>
      </p:pic>
      <p:sp>
        <p:nvSpPr>
          <p:cNvPr id="15" name="Titre 14">
            <a:extLst>
              <a:ext uri="{FF2B5EF4-FFF2-40B4-BE49-F238E27FC236}">
                <a16:creationId xmlns:a16="http://schemas.microsoft.com/office/drawing/2014/main" id="{F369316B-B337-45D7-B531-C4FE08671106}"/>
              </a:ext>
            </a:extLst>
          </p:cNvPr>
          <p:cNvSpPr>
            <a:spLocks noGrp="1"/>
          </p:cNvSpPr>
          <p:nvPr>
            <p:ph type="title"/>
          </p:nvPr>
        </p:nvSpPr>
        <p:spPr>
          <a:xfrm>
            <a:off x="2550754" y="2773376"/>
            <a:ext cx="7090492" cy="751418"/>
          </a:xfrm>
          <a:solidFill>
            <a:schemeClr val="bg2">
              <a:lumMod val="10000"/>
            </a:schemeClr>
          </a:solidFill>
        </p:spPr>
        <p:txBody>
          <a:bodyPr/>
          <a:lstStyle/>
          <a:p>
            <a:r>
              <a:rPr lang="fr-CM" dirty="0">
                <a:solidFill>
                  <a:srgbClr val="FF0000"/>
                </a:solidFill>
              </a:rPr>
              <a:t>Présentation de la démo</a:t>
            </a:r>
            <a:r>
              <a:rPr lang="fr-CM" dirty="0"/>
              <a:t> </a:t>
            </a:r>
          </a:p>
        </p:txBody>
      </p:sp>
    </p:spTree>
    <p:extLst>
      <p:ext uri="{BB962C8B-B14F-4D97-AF65-F5344CB8AC3E}">
        <p14:creationId xmlns:p14="http://schemas.microsoft.com/office/powerpoint/2010/main" val="2193060809"/>
      </p:ext>
    </p:extLst>
  </p:cSld>
  <p:clrMapOvr>
    <a:masterClrMapping/>
  </p:clrMapOvr>
  <p:transition spd="slow">
    <p:wheel spokes="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B4F92BC-2A7E-406A-9A53-C55459101701}"/>
              </a:ext>
            </a:extLst>
          </p:cNvPr>
          <p:cNvSpPr>
            <a:spLocks noGrp="1"/>
          </p:cNvSpPr>
          <p:nvPr>
            <p:ph type="title"/>
          </p:nvPr>
        </p:nvSpPr>
        <p:spPr/>
        <p:txBody>
          <a:bodyPr rtlCol="0"/>
          <a:lstStyle/>
          <a:p>
            <a:pPr rtl="0"/>
            <a:r>
              <a:rPr lang="fr" dirty="0"/>
              <a:t>OUTLINE</a:t>
            </a:r>
          </a:p>
        </p:txBody>
      </p:sp>
      <p:pic>
        <p:nvPicPr>
          <p:cNvPr id="10" name="Espace réservé d’image 9" descr="Icône de médaille">
            <a:extLst>
              <a:ext uri="{FF2B5EF4-FFF2-40B4-BE49-F238E27FC236}">
                <a16:creationId xmlns:a16="http://schemas.microsoft.com/office/drawing/2014/main" id="{2AB2E71E-F344-413C-AACF-807A2D141C96}"/>
              </a:ext>
            </a:extLst>
          </p:cNvPr>
          <p:cNvPicPr>
            <a:picLocks noGrp="1" noChangeAspect="1"/>
          </p:cNvPicPr>
          <p:nvPr>
            <p:ph type="pic" sz="quarter" idx="15"/>
          </p:nvPr>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rcRect t="68" b="68"/>
          <a:stretch>
            <a:fillRect/>
          </a:stretch>
        </p:blipFill>
        <p:spPr/>
      </p:pic>
      <p:sp>
        <p:nvSpPr>
          <p:cNvPr id="3" name="Espace réservé du contenu 2">
            <a:extLst>
              <a:ext uri="{FF2B5EF4-FFF2-40B4-BE49-F238E27FC236}">
                <a16:creationId xmlns:a16="http://schemas.microsoft.com/office/drawing/2014/main" id="{DF07AB04-2B85-480B-A4EF-348CDC4C2C42}"/>
              </a:ext>
            </a:extLst>
          </p:cNvPr>
          <p:cNvSpPr>
            <a:spLocks noGrp="1"/>
          </p:cNvSpPr>
          <p:nvPr>
            <p:ph idx="1"/>
          </p:nvPr>
        </p:nvSpPr>
        <p:spPr/>
        <p:txBody>
          <a:bodyPr rtlCol="0"/>
          <a:lstStyle/>
          <a:p>
            <a:pPr rtl="0"/>
            <a:r>
              <a:rPr lang="fr" dirty="0"/>
              <a:t>Introduction et Architecture du système</a:t>
            </a:r>
          </a:p>
        </p:txBody>
      </p:sp>
      <p:pic>
        <p:nvPicPr>
          <p:cNvPr id="12" name="Espace réservé d’image 11" descr="Icône de coche">
            <a:extLst>
              <a:ext uri="{FF2B5EF4-FFF2-40B4-BE49-F238E27FC236}">
                <a16:creationId xmlns:a16="http://schemas.microsoft.com/office/drawing/2014/main" id="{7E09C728-C3D0-4D16-ADAC-753EFE19B1DA}"/>
              </a:ext>
            </a:extLst>
          </p:cNvPr>
          <p:cNvPicPr>
            <a:picLocks noGrp="1" noChangeAspect="1"/>
          </p:cNvPicPr>
          <p:nvPr>
            <p:ph type="pic" sz="quarter" idx="16"/>
          </p:nvPr>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a:fillRect/>
          </a:stretch>
        </p:blipFill>
        <p:spPr/>
      </p:pic>
      <p:sp>
        <p:nvSpPr>
          <p:cNvPr id="4" name="Espace réservé du contenu 3">
            <a:extLst>
              <a:ext uri="{FF2B5EF4-FFF2-40B4-BE49-F238E27FC236}">
                <a16:creationId xmlns:a16="http://schemas.microsoft.com/office/drawing/2014/main" id="{C012AC1F-AA24-4F87-B1E4-BEAAA47EA73F}"/>
              </a:ext>
            </a:extLst>
          </p:cNvPr>
          <p:cNvSpPr>
            <a:spLocks noGrp="1"/>
          </p:cNvSpPr>
          <p:nvPr>
            <p:ph idx="13"/>
          </p:nvPr>
        </p:nvSpPr>
        <p:spPr>
          <a:xfrm>
            <a:off x="4619999" y="4804495"/>
            <a:ext cx="3069669" cy="1109133"/>
          </a:xfrm>
        </p:spPr>
        <p:txBody>
          <a:bodyPr rtlCol="0"/>
          <a:lstStyle/>
          <a:p>
            <a:pPr rtl="0"/>
            <a:r>
              <a:rPr lang="en-US" dirty="0"/>
              <a:t>Implementation, </a:t>
            </a:r>
            <a:r>
              <a:rPr lang="fr-CM" dirty="0"/>
              <a:t>résultats</a:t>
            </a:r>
            <a:r>
              <a:rPr lang="en-US" dirty="0"/>
              <a:t> et </a:t>
            </a:r>
            <a:r>
              <a:rPr lang="fr-CM" dirty="0"/>
              <a:t>évaluation</a:t>
            </a:r>
            <a:r>
              <a:rPr lang="en-US" dirty="0"/>
              <a:t> </a:t>
            </a:r>
          </a:p>
        </p:txBody>
      </p:sp>
      <p:pic>
        <p:nvPicPr>
          <p:cNvPr id="14" name="Espace réservé d’image 13" descr="Tête avec icône représentant des engrenages">
            <a:extLst>
              <a:ext uri="{FF2B5EF4-FFF2-40B4-BE49-F238E27FC236}">
                <a16:creationId xmlns:a16="http://schemas.microsoft.com/office/drawing/2014/main" id="{E446D6D6-98CB-455F-B98B-5236850D2072}"/>
              </a:ext>
            </a:extLst>
          </p:cNvPr>
          <p:cNvPicPr>
            <a:picLocks noGrp="1" noChangeAspect="1"/>
          </p:cNvPicPr>
          <p:nvPr>
            <p:ph type="pic" sz="quarter" idx="17"/>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rcRect/>
          <a:stretch>
            <a:fillRect/>
          </a:stretch>
        </p:blipFill>
        <p:spPr/>
      </p:pic>
      <p:sp>
        <p:nvSpPr>
          <p:cNvPr id="5" name="Espace réservé du contenu 4">
            <a:extLst>
              <a:ext uri="{FF2B5EF4-FFF2-40B4-BE49-F238E27FC236}">
                <a16:creationId xmlns:a16="http://schemas.microsoft.com/office/drawing/2014/main" id="{A67EE021-5134-4FB5-978F-884273E35CFA}"/>
              </a:ext>
            </a:extLst>
          </p:cNvPr>
          <p:cNvSpPr>
            <a:spLocks noGrp="1"/>
          </p:cNvSpPr>
          <p:nvPr>
            <p:ph idx="14"/>
          </p:nvPr>
        </p:nvSpPr>
        <p:spPr>
          <a:xfrm>
            <a:off x="7944597" y="4804495"/>
            <a:ext cx="3326229" cy="751574"/>
          </a:xfrm>
        </p:spPr>
        <p:txBody>
          <a:bodyPr rtlCol="0"/>
          <a:lstStyle/>
          <a:p>
            <a:pPr rtl="0"/>
            <a:r>
              <a:rPr lang="fr-CM" dirty="0"/>
              <a:t>Défis, limitations et conclusion</a:t>
            </a:r>
            <a:r>
              <a:rPr lang="fr" dirty="0"/>
              <a:t>. </a:t>
            </a:r>
          </a:p>
        </p:txBody>
      </p:sp>
      <p:sp>
        <p:nvSpPr>
          <p:cNvPr id="6" name="Espace réservé du numéro de diapositive 5">
            <a:extLst>
              <a:ext uri="{FF2B5EF4-FFF2-40B4-BE49-F238E27FC236}">
                <a16:creationId xmlns:a16="http://schemas.microsoft.com/office/drawing/2014/main" id="{D12F7EDC-A4A9-4152-80A9-98BE075F41A9}"/>
              </a:ext>
            </a:extLst>
          </p:cNvPr>
          <p:cNvSpPr>
            <a:spLocks noGrp="1"/>
          </p:cNvSpPr>
          <p:nvPr>
            <p:ph type="sldNum" sz="quarter" idx="12"/>
          </p:nvPr>
        </p:nvSpPr>
        <p:spPr/>
        <p:txBody>
          <a:bodyPr/>
          <a:lstStyle/>
          <a:p>
            <a:pPr rtl="0"/>
            <a:fld id="{330EA680-D336-4FF7-8B7A-9848BB0A1C32}" type="slidenum">
              <a:rPr lang="en-US" noProof="0" smtClean="0"/>
              <a:t>2</a:t>
            </a:fld>
            <a:endParaRPr lang="en-US" noProof="0" dirty="0"/>
          </a:p>
        </p:txBody>
      </p:sp>
    </p:spTree>
    <p:extLst>
      <p:ext uri="{BB962C8B-B14F-4D97-AF65-F5344CB8AC3E}">
        <p14:creationId xmlns:p14="http://schemas.microsoft.com/office/powerpoint/2010/main" val="2957106927"/>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d’image 6">
            <a:extLst>
              <a:ext uri="{FF2B5EF4-FFF2-40B4-BE49-F238E27FC236}">
                <a16:creationId xmlns:a16="http://schemas.microsoft.com/office/drawing/2014/main" id="{B4C53DED-8844-4CA2-B538-DDD85AF3C345}"/>
              </a:ext>
            </a:extLst>
          </p:cNvPr>
          <p:cNvPicPr>
            <a:picLocks noGrp="1" noChangeAspect="1"/>
          </p:cNvPicPr>
          <p:nvPr>
            <p:ph type="pic" sz="quarter" idx="14"/>
          </p:nvPr>
        </p:nvPicPr>
        <p:blipFill>
          <a:blip r:embed="rId2"/>
          <a:srcRect/>
          <a:stretch/>
        </p:blipFill>
        <p:spPr>
          <a:xfrm rot="-120000" flipH="1">
            <a:off x="212542" y="1398606"/>
            <a:ext cx="3264549" cy="4514804"/>
          </a:xfrm>
        </p:spPr>
      </p:pic>
      <p:sp>
        <p:nvSpPr>
          <p:cNvPr id="2" name="Titre 1">
            <a:extLst>
              <a:ext uri="{FF2B5EF4-FFF2-40B4-BE49-F238E27FC236}">
                <a16:creationId xmlns:a16="http://schemas.microsoft.com/office/drawing/2014/main" id="{C16508F6-42C2-4FFE-A92E-4981332982CA}"/>
              </a:ext>
            </a:extLst>
          </p:cNvPr>
          <p:cNvSpPr>
            <a:spLocks noGrp="1"/>
          </p:cNvSpPr>
          <p:nvPr>
            <p:ph type="title"/>
          </p:nvPr>
        </p:nvSpPr>
        <p:spPr/>
        <p:txBody>
          <a:bodyPr rtlCol="0"/>
          <a:lstStyle/>
          <a:p>
            <a:pPr rtl="0"/>
            <a:r>
              <a:rPr lang="fr" dirty="0"/>
              <a:t>INTRODUCTION</a:t>
            </a:r>
          </a:p>
        </p:txBody>
      </p:sp>
      <p:sp>
        <p:nvSpPr>
          <p:cNvPr id="3" name="Espace réservé du contenu 2">
            <a:extLst>
              <a:ext uri="{FF2B5EF4-FFF2-40B4-BE49-F238E27FC236}">
                <a16:creationId xmlns:a16="http://schemas.microsoft.com/office/drawing/2014/main" id="{37D92030-ED5A-43D0-870F-DC04D358FFC0}"/>
              </a:ext>
            </a:extLst>
          </p:cNvPr>
          <p:cNvSpPr>
            <a:spLocks noGrp="1"/>
          </p:cNvSpPr>
          <p:nvPr>
            <p:ph sz="half" idx="1"/>
          </p:nvPr>
        </p:nvSpPr>
        <p:spPr>
          <a:xfrm>
            <a:off x="3498694" y="2768455"/>
            <a:ext cx="3580381" cy="520289"/>
          </a:xfrm>
        </p:spPr>
        <p:txBody>
          <a:bodyPr rtlCol="0">
            <a:normAutofit/>
          </a:bodyPr>
          <a:lstStyle/>
          <a:p>
            <a:pPr rtl="0"/>
            <a:r>
              <a:rPr lang="fr-FR" dirty="0"/>
              <a:t>Dans quel contexte </a:t>
            </a:r>
            <a:r>
              <a:rPr lang="fr" dirty="0"/>
              <a:t>?</a:t>
            </a:r>
          </a:p>
        </p:txBody>
      </p:sp>
      <p:sp>
        <p:nvSpPr>
          <p:cNvPr id="4" name="Espace réservé du contenu 3">
            <a:extLst>
              <a:ext uri="{FF2B5EF4-FFF2-40B4-BE49-F238E27FC236}">
                <a16:creationId xmlns:a16="http://schemas.microsoft.com/office/drawing/2014/main" id="{D3FCA4A4-52DE-4F24-A9DC-1B05D722C00B}"/>
              </a:ext>
            </a:extLst>
          </p:cNvPr>
          <p:cNvSpPr>
            <a:spLocks noGrp="1"/>
          </p:cNvSpPr>
          <p:nvPr>
            <p:ph sz="half" idx="2"/>
          </p:nvPr>
        </p:nvSpPr>
        <p:spPr>
          <a:xfrm>
            <a:off x="7551347" y="2770632"/>
            <a:ext cx="3580381" cy="518112"/>
          </a:xfrm>
        </p:spPr>
        <p:txBody>
          <a:bodyPr rtlCol="0">
            <a:normAutofit/>
          </a:bodyPr>
          <a:lstStyle/>
          <a:p>
            <a:pPr rtl="0"/>
            <a:r>
              <a:rPr lang="fr-CM" dirty="0"/>
              <a:t>Q</a:t>
            </a:r>
            <a:r>
              <a:rPr lang="fr" dirty="0"/>
              <a:t>uels objectifs ?</a:t>
            </a:r>
          </a:p>
        </p:txBody>
      </p:sp>
      <p:sp>
        <p:nvSpPr>
          <p:cNvPr id="8" name="Espace réservé du contenu 2">
            <a:extLst>
              <a:ext uri="{FF2B5EF4-FFF2-40B4-BE49-F238E27FC236}">
                <a16:creationId xmlns:a16="http://schemas.microsoft.com/office/drawing/2014/main" id="{A630F705-F21C-48CC-AD01-EC6E237240AB}"/>
              </a:ext>
            </a:extLst>
          </p:cNvPr>
          <p:cNvSpPr txBox="1">
            <a:spLocks/>
          </p:cNvSpPr>
          <p:nvPr/>
        </p:nvSpPr>
        <p:spPr>
          <a:xfrm>
            <a:off x="5288883" y="4833984"/>
            <a:ext cx="4824732" cy="590345"/>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2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1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gn="l">
              <a:buFont typeface="Arial" panose="020B0604020202020204" pitchFamily="34" charset="0"/>
              <a:buChar char="•"/>
            </a:pPr>
            <a:r>
              <a:rPr lang="fr-FR" b="0" i="0" dirty="0">
                <a:solidFill>
                  <a:schemeClr val="tx1"/>
                </a:solidFill>
                <a:effectLst/>
                <a:latin typeface="-apple-system"/>
              </a:rPr>
              <a:t>Détection d’objets : Quelle importance ?</a:t>
            </a:r>
          </a:p>
          <a:p>
            <a:pPr marL="0" indent="0">
              <a:buNone/>
            </a:pPr>
            <a:endParaRPr lang="fr" dirty="0"/>
          </a:p>
        </p:txBody>
      </p:sp>
      <p:sp>
        <p:nvSpPr>
          <p:cNvPr id="5" name="Espace réservé du numéro de diapositive 4">
            <a:extLst>
              <a:ext uri="{FF2B5EF4-FFF2-40B4-BE49-F238E27FC236}">
                <a16:creationId xmlns:a16="http://schemas.microsoft.com/office/drawing/2014/main" id="{F39F9DAF-A439-477F-9DDA-5F4E3162F21A}"/>
              </a:ext>
            </a:extLst>
          </p:cNvPr>
          <p:cNvSpPr>
            <a:spLocks noGrp="1"/>
          </p:cNvSpPr>
          <p:nvPr>
            <p:ph type="sldNum" sz="quarter" idx="12"/>
          </p:nvPr>
        </p:nvSpPr>
        <p:spPr/>
        <p:txBody>
          <a:bodyPr/>
          <a:lstStyle/>
          <a:p>
            <a:pPr rtl="0"/>
            <a:fld id="{330EA680-D336-4FF7-8B7A-9848BB0A1C32}" type="slidenum">
              <a:rPr lang="en-US" noProof="0" smtClean="0"/>
              <a:t>3</a:t>
            </a:fld>
            <a:endParaRPr lang="en-US" noProof="0" dirty="0"/>
          </a:p>
        </p:txBody>
      </p:sp>
      <p:sp>
        <p:nvSpPr>
          <p:cNvPr id="9" name="Espace réservé du contenu 3">
            <a:extLst>
              <a:ext uri="{FF2B5EF4-FFF2-40B4-BE49-F238E27FC236}">
                <a16:creationId xmlns:a16="http://schemas.microsoft.com/office/drawing/2014/main" id="{94A62C33-D671-403E-BBB3-3C9E7B0BD42E}"/>
              </a:ext>
            </a:extLst>
          </p:cNvPr>
          <p:cNvSpPr txBox="1">
            <a:spLocks/>
          </p:cNvSpPr>
          <p:nvPr/>
        </p:nvSpPr>
        <p:spPr>
          <a:xfrm>
            <a:off x="3498693" y="3771200"/>
            <a:ext cx="3580381" cy="518112"/>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2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1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r>
              <a:rPr lang="fr-FR" dirty="0"/>
              <a:t>C’est quoi YOLO </a:t>
            </a:r>
            <a:r>
              <a:rPr lang="fr" dirty="0"/>
              <a:t>?</a:t>
            </a:r>
          </a:p>
        </p:txBody>
      </p:sp>
      <p:sp>
        <p:nvSpPr>
          <p:cNvPr id="10" name="Espace réservé du contenu 3">
            <a:extLst>
              <a:ext uri="{FF2B5EF4-FFF2-40B4-BE49-F238E27FC236}">
                <a16:creationId xmlns:a16="http://schemas.microsoft.com/office/drawing/2014/main" id="{E6094857-965C-48E3-BCC8-76D3BF4ACC64}"/>
              </a:ext>
            </a:extLst>
          </p:cNvPr>
          <p:cNvSpPr txBox="1">
            <a:spLocks/>
          </p:cNvSpPr>
          <p:nvPr/>
        </p:nvSpPr>
        <p:spPr>
          <a:xfrm>
            <a:off x="8175743" y="3728620"/>
            <a:ext cx="3580381" cy="518112"/>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2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1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r>
              <a:rPr lang="fr-CM"/>
              <a:t>Q</a:t>
            </a:r>
            <a:r>
              <a:rPr lang="fr"/>
              <a:t>uels objectifs ?</a:t>
            </a:r>
            <a:endParaRPr lang="fr" dirty="0"/>
          </a:p>
        </p:txBody>
      </p:sp>
    </p:spTree>
    <p:extLst>
      <p:ext uri="{BB962C8B-B14F-4D97-AF65-F5344CB8AC3E}">
        <p14:creationId xmlns:p14="http://schemas.microsoft.com/office/powerpoint/2010/main" val="223228295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8D4F4A0-AAC4-43AC-B66F-21AC595571A7}"/>
              </a:ext>
            </a:extLst>
          </p:cNvPr>
          <p:cNvSpPr>
            <a:spLocks noGrp="1"/>
          </p:cNvSpPr>
          <p:nvPr>
            <p:ph type="title"/>
          </p:nvPr>
        </p:nvSpPr>
        <p:spPr>
          <a:xfrm>
            <a:off x="3501475" y="868921"/>
            <a:ext cx="7397903" cy="1303867"/>
          </a:xfrm>
        </p:spPr>
        <p:txBody>
          <a:bodyPr/>
          <a:lstStyle/>
          <a:p>
            <a:r>
              <a:rPr lang="fr-FR" dirty="0"/>
              <a:t>A</a:t>
            </a:r>
            <a:r>
              <a:rPr lang="fr-CM" dirty="0"/>
              <a:t>RCHITECTURE DU SYSTEME</a:t>
            </a:r>
          </a:p>
        </p:txBody>
      </p:sp>
      <p:pic>
        <p:nvPicPr>
          <p:cNvPr id="11" name="Espace réservé pour une image  10">
            <a:extLst>
              <a:ext uri="{FF2B5EF4-FFF2-40B4-BE49-F238E27FC236}">
                <a16:creationId xmlns:a16="http://schemas.microsoft.com/office/drawing/2014/main" id="{B0FE2157-9D7B-40C3-BEE7-F336D0C2E399}"/>
              </a:ext>
            </a:extLst>
          </p:cNvPr>
          <p:cNvPicPr>
            <a:picLocks noGrp="1" noChangeAspect="1"/>
          </p:cNvPicPr>
          <p:nvPr>
            <p:ph type="pic" sz="quarter" idx="14"/>
          </p:nvPr>
        </p:nvPicPr>
        <p:blipFill>
          <a:blip r:embed="rId2"/>
          <a:srcRect l="9374" r="9374"/>
          <a:stretch/>
        </p:blipFill>
        <p:spPr>
          <a:xfrm rot="-120000" flipH="1">
            <a:off x="422103" y="1691853"/>
            <a:ext cx="2736000" cy="3367314"/>
          </a:xfrm>
        </p:spPr>
      </p:pic>
      <p:sp>
        <p:nvSpPr>
          <p:cNvPr id="3" name="Espace réservé du numéro de diapositive 2">
            <a:extLst>
              <a:ext uri="{FF2B5EF4-FFF2-40B4-BE49-F238E27FC236}">
                <a16:creationId xmlns:a16="http://schemas.microsoft.com/office/drawing/2014/main" id="{30F96A3F-53C3-4298-979C-AEAC06880C5B}"/>
              </a:ext>
            </a:extLst>
          </p:cNvPr>
          <p:cNvSpPr>
            <a:spLocks noGrp="1"/>
          </p:cNvSpPr>
          <p:nvPr>
            <p:ph type="sldNum" sz="quarter" idx="12"/>
          </p:nvPr>
        </p:nvSpPr>
        <p:spPr/>
        <p:txBody>
          <a:bodyPr/>
          <a:lstStyle/>
          <a:p>
            <a:pPr rtl="0"/>
            <a:fld id="{330EA680-D336-4FF7-8B7A-9848BB0A1C32}" type="slidenum">
              <a:rPr lang="en-US" noProof="0" smtClean="0"/>
              <a:t>4</a:t>
            </a:fld>
            <a:endParaRPr lang="en-US" noProof="0" dirty="0"/>
          </a:p>
        </p:txBody>
      </p:sp>
      <p:sp>
        <p:nvSpPr>
          <p:cNvPr id="12" name="ZoneTexte 11">
            <a:extLst>
              <a:ext uri="{FF2B5EF4-FFF2-40B4-BE49-F238E27FC236}">
                <a16:creationId xmlns:a16="http://schemas.microsoft.com/office/drawing/2014/main" id="{39440F94-5CB8-482C-9028-50241707638F}"/>
              </a:ext>
            </a:extLst>
          </p:cNvPr>
          <p:cNvSpPr txBox="1"/>
          <p:nvPr/>
        </p:nvSpPr>
        <p:spPr>
          <a:xfrm>
            <a:off x="4049486" y="2505670"/>
            <a:ext cx="6096000" cy="1911421"/>
          </a:xfrm>
          <a:prstGeom prst="rect">
            <a:avLst/>
          </a:prstGeom>
          <a:noFill/>
        </p:spPr>
        <p:txBody>
          <a:bodyPr wrap="square">
            <a:spAutoFit/>
          </a:bodyPr>
          <a:lstStyle/>
          <a:p>
            <a:pPr algn="l"/>
            <a:r>
              <a:rPr lang="fr-FR" sz="2000" b="1" i="0" dirty="0">
                <a:effectLst/>
                <a:latin typeface="-apple-system"/>
              </a:rPr>
              <a:t>3 éléments clés :</a:t>
            </a:r>
          </a:p>
          <a:p>
            <a:pPr algn="l"/>
            <a:endParaRPr lang="fr-FR" sz="2000" dirty="0">
              <a:latin typeface="-apple-system"/>
            </a:endParaRPr>
          </a:p>
          <a:p>
            <a:pPr marL="285750" indent="-285750" algn="l">
              <a:lnSpc>
                <a:spcPct val="150000"/>
              </a:lnSpc>
              <a:buFont typeface="Wingdings" panose="05000000000000000000" pitchFamily="2" charset="2"/>
              <a:buChar char="Ø"/>
            </a:pPr>
            <a:r>
              <a:rPr lang="fr-FR" b="0" i="0" dirty="0">
                <a:effectLst/>
                <a:latin typeface="-apple-system"/>
              </a:rPr>
              <a:t>Une caméra AR, </a:t>
            </a:r>
            <a:endParaRPr lang="fr-FR" dirty="0">
              <a:latin typeface="-apple-system"/>
            </a:endParaRPr>
          </a:p>
          <a:p>
            <a:pPr marL="285750" indent="-285750" algn="l">
              <a:lnSpc>
                <a:spcPct val="150000"/>
              </a:lnSpc>
              <a:buFont typeface="Wingdings" panose="05000000000000000000" pitchFamily="2" charset="2"/>
              <a:buChar char="Ø"/>
            </a:pPr>
            <a:r>
              <a:rPr lang="fr-FR" dirty="0">
                <a:latin typeface="-apple-system"/>
              </a:rPr>
              <a:t>Un moteur  de détection YOLO</a:t>
            </a:r>
          </a:p>
          <a:p>
            <a:pPr marL="285750" indent="-285750" algn="l">
              <a:lnSpc>
                <a:spcPct val="150000"/>
              </a:lnSpc>
              <a:buFont typeface="Wingdings" panose="05000000000000000000" pitchFamily="2" charset="2"/>
              <a:buChar char="Ø"/>
            </a:pPr>
            <a:r>
              <a:rPr lang="fr-FR" b="0" i="0" dirty="0">
                <a:effectLst/>
                <a:latin typeface="-apple-system"/>
              </a:rPr>
              <a:t>Un environnement de développement AR</a:t>
            </a:r>
          </a:p>
        </p:txBody>
      </p:sp>
    </p:spTree>
    <p:extLst>
      <p:ext uri="{BB962C8B-B14F-4D97-AF65-F5344CB8AC3E}">
        <p14:creationId xmlns:p14="http://schemas.microsoft.com/office/powerpoint/2010/main" val="259297189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86C9FA72-961C-4DF2-855D-785DF66EA646}"/>
              </a:ext>
            </a:extLst>
          </p:cNvPr>
          <p:cNvSpPr txBox="1">
            <a:spLocks/>
          </p:cNvSpPr>
          <p:nvPr/>
        </p:nvSpPr>
        <p:spPr>
          <a:xfrm>
            <a:off x="611940" y="2459497"/>
            <a:ext cx="4537109" cy="674085"/>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342900" lvl="0" indent="-342900">
              <a:spcAft>
                <a:spcPts val="1200"/>
              </a:spcAft>
              <a:buFont typeface="+mj-lt"/>
              <a:buAutoNum type="arabicPeriod"/>
            </a:pPr>
            <a:r>
              <a:rPr lang="fr-FR" sz="2000" b="1" dirty="0">
                <a:solidFill>
                  <a:srgbClr val="082A75"/>
                </a:solidFill>
                <a:effectLst/>
                <a:latin typeface="Times New Roman" panose="02020603050405020304" pitchFamily="18" charset="0"/>
                <a:ea typeface="MS Gothic" panose="020B0609070205080204" pitchFamily="49" charset="-128"/>
                <a:cs typeface="Times New Roman" panose="02020603050405020304" pitchFamily="18" charset="0"/>
              </a:rPr>
              <a:t>Préparation de l'environnement de développement </a:t>
            </a:r>
            <a:endParaRPr lang="fr-CM" sz="2000" b="1" dirty="0">
              <a:solidFill>
                <a:srgbClr val="082A75"/>
              </a:solidFill>
              <a:effectLst/>
              <a:latin typeface="Times New Roman" panose="02020603050405020304" pitchFamily="18" charset="0"/>
              <a:ea typeface="MS Gothic" panose="020B0609070205080204" pitchFamily="49" charset="-128"/>
              <a:cs typeface="Times New Roman" panose="02020603050405020304" pitchFamily="18" charset="0"/>
            </a:endParaRPr>
          </a:p>
        </p:txBody>
      </p:sp>
      <p:sp>
        <p:nvSpPr>
          <p:cNvPr id="2" name="Espace réservé du numéro de diapositive 1">
            <a:extLst>
              <a:ext uri="{FF2B5EF4-FFF2-40B4-BE49-F238E27FC236}">
                <a16:creationId xmlns:a16="http://schemas.microsoft.com/office/drawing/2014/main" id="{32C3153D-DAD0-4AA2-9E6F-08C247AEFB76}"/>
              </a:ext>
            </a:extLst>
          </p:cNvPr>
          <p:cNvSpPr>
            <a:spLocks noGrp="1"/>
          </p:cNvSpPr>
          <p:nvPr>
            <p:ph type="sldNum" sz="quarter" idx="12"/>
          </p:nvPr>
        </p:nvSpPr>
        <p:spPr/>
        <p:txBody>
          <a:bodyPr/>
          <a:lstStyle/>
          <a:p>
            <a:pPr rtl="0"/>
            <a:fld id="{330EA680-D336-4FF7-8B7A-9848BB0A1C32}" type="slidenum">
              <a:rPr lang="en-US" smtClean="0"/>
              <a:t>5</a:t>
            </a:fld>
            <a:endParaRPr lang="en-US" dirty="0"/>
          </a:p>
        </p:txBody>
      </p:sp>
      <p:sp>
        <p:nvSpPr>
          <p:cNvPr id="8" name="Titre 1">
            <a:extLst>
              <a:ext uri="{FF2B5EF4-FFF2-40B4-BE49-F238E27FC236}">
                <a16:creationId xmlns:a16="http://schemas.microsoft.com/office/drawing/2014/main" id="{1309A9DB-72F7-46D3-ADC5-3DCCF44D5DBA}"/>
              </a:ext>
            </a:extLst>
          </p:cNvPr>
          <p:cNvSpPr>
            <a:spLocks noGrp="1"/>
          </p:cNvSpPr>
          <p:nvPr>
            <p:ph type="title"/>
          </p:nvPr>
        </p:nvSpPr>
        <p:spPr>
          <a:xfrm>
            <a:off x="2547269" y="860212"/>
            <a:ext cx="7397903" cy="1303867"/>
          </a:xfrm>
        </p:spPr>
        <p:txBody>
          <a:bodyPr/>
          <a:lstStyle/>
          <a:p>
            <a:r>
              <a:rPr lang="fr-CM" dirty="0"/>
              <a:t>IMPLEMENTATION</a:t>
            </a:r>
          </a:p>
        </p:txBody>
      </p:sp>
      <p:sp>
        <p:nvSpPr>
          <p:cNvPr id="9" name="Titre 1">
            <a:extLst>
              <a:ext uri="{FF2B5EF4-FFF2-40B4-BE49-F238E27FC236}">
                <a16:creationId xmlns:a16="http://schemas.microsoft.com/office/drawing/2014/main" id="{D06B42FD-3787-47A1-9546-4CFAFAECB486}"/>
              </a:ext>
            </a:extLst>
          </p:cNvPr>
          <p:cNvSpPr txBox="1">
            <a:spLocks/>
          </p:cNvSpPr>
          <p:nvPr/>
        </p:nvSpPr>
        <p:spPr>
          <a:xfrm>
            <a:off x="6302854" y="1945526"/>
            <a:ext cx="4537109" cy="1027942"/>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342900" lvl="0" indent="-342900">
              <a:spcAft>
                <a:spcPts val="1200"/>
              </a:spcAft>
              <a:buFont typeface="+mj-lt"/>
              <a:buAutoNum type="arabicPeriod"/>
            </a:pPr>
            <a:r>
              <a:rPr lang="fr-FR" sz="2000" b="1" dirty="0">
                <a:solidFill>
                  <a:schemeClr val="bg1"/>
                </a:solidFill>
                <a:effectLst/>
                <a:latin typeface="Times New Roman" panose="02020603050405020304" pitchFamily="18" charset="0"/>
                <a:ea typeface="MS Gothic" panose="020B0609070205080204" pitchFamily="49" charset="-128"/>
                <a:cs typeface="Times New Roman" panose="02020603050405020304" pitchFamily="18" charset="0"/>
              </a:rPr>
              <a:t> </a:t>
            </a:r>
          </a:p>
          <a:p>
            <a:pPr marL="342900" lvl="0" indent="-342900">
              <a:spcAft>
                <a:spcPts val="1200"/>
              </a:spcAft>
              <a:buFont typeface="+mj-lt"/>
              <a:buAutoNum type="arabicPeriod"/>
            </a:pPr>
            <a:r>
              <a:rPr lang="fr-FR" sz="2000" b="1" dirty="0">
                <a:solidFill>
                  <a:srgbClr val="082A75"/>
                </a:solidFill>
                <a:effectLst/>
                <a:latin typeface="Times New Roman" panose="02020603050405020304" pitchFamily="18" charset="0"/>
                <a:ea typeface="MS Gothic" panose="020B0609070205080204" pitchFamily="49" charset="-128"/>
                <a:cs typeface="Times New Roman" panose="02020603050405020304" pitchFamily="18" charset="0"/>
              </a:rPr>
              <a:t>Introduction de la caméra AR</a:t>
            </a:r>
            <a:endParaRPr lang="fr-CM" sz="2000" b="1" dirty="0">
              <a:solidFill>
                <a:srgbClr val="082A75"/>
              </a:solidFill>
              <a:effectLst/>
              <a:latin typeface="Times New Roman" panose="02020603050405020304" pitchFamily="18" charset="0"/>
              <a:ea typeface="MS Gothic" panose="020B0609070205080204" pitchFamily="49" charset="-128"/>
              <a:cs typeface="Times New Roman" panose="02020603050405020304" pitchFamily="18" charset="0"/>
            </a:endParaRPr>
          </a:p>
        </p:txBody>
      </p:sp>
      <p:pic>
        <p:nvPicPr>
          <p:cNvPr id="6" name="Image 5">
            <a:extLst>
              <a:ext uri="{FF2B5EF4-FFF2-40B4-BE49-F238E27FC236}">
                <a16:creationId xmlns:a16="http://schemas.microsoft.com/office/drawing/2014/main" id="{2F1F4789-8A58-40DD-B50B-BB7245B7C6F3}"/>
              </a:ext>
            </a:extLst>
          </p:cNvPr>
          <p:cNvPicPr>
            <a:picLocks noChangeAspect="1"/>
          </p:cNvPicPr>
          <p:nvPr/>
        </p:nvPicPr>
        <p:blipFill>
          <a:blip r:embed="rId2"/>
          <a:srcRect/>
          <a:stretch/>
        </p:blipFill>
        <p:spPr>
          <a:xfrm>
            <a:off x="772357" y="3133582"/>
            <a:ext cx="4678532" cy="2631675"/>
          </a:xfrm>
          <a:prstGeom prst="rect">
            <a:avLst/>
          </a:prstGeom>
        </p:spPr>
      </p:pic>
      <p:pic>
        <p:nvPicPr>
          <p:cNvPr id="11" name="Image 10">
            <a:extLst>
              <a:ext uri="{FF2B5EF4-FFF2-40B4-BE49-F238E27FC236}">
                <a16:creationId xmlns:a16="http://schemas.microsoft.com/office/drawing/2014/main" id="{C511708B-5BDC-4352-94DD-8ACA3B3D3E8E}"/>
              </a:ext>
            </a:extLst>
          </p:cNvPr>
          <p:cNvPicPr>
            <a:picLocks noChangeAspect="1"/>
          </p:cNvPicPr>
          <p:nvPr/>
        </p:nvPicPr>
        <p:blipFill>
          <a:blip r:embed="rId3"/>
          <a:stretch>
            <a:fillRect/>
          </a:stretch>
        </p:blipFill>
        <p:spPr>
          <a:xfrm>
            <a:off x="6302854" y="3133817"/>
            <a:ext cx="4372021" cy="2459262"/>
          </a:xfrm>
          <a:prstGeom prst="rect">
            <a:avLst/>
          </a:prstGeom>
        </p:spPr>
      </p:pic>
    </p:spTree>
    <p:extLst>
      <p:ext uri="{BB962C8B-B14F-4D97-AF65-F5344CB8AC3E}">
        <p14:creationId xmlns:p14="http://schemas.microsoft.com/office/powerpoint/2010/main" val="222907140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5BFB798D-B4C5-4B3A-8C67-4D71D75C0EF5}"/>
              </a:ext>
            </a:extLst>
          </p:cNvPr>
          <p:cNvSpPr>
            <a:spLocks noGrp="1"/>
          </p:cNvSpPr>
          <p:nvPr>
            <p:ph type="sldNum" sz="quarter" idx="12"/>
          </p:nvPr>
        </p:nvSpPr>
        <p:spPr/>
        <p:txBody>
          <a:bodyPr/>
          <a:lstStyle/>
          <a:p>
            <a:pPr rtl="0"/>
            <a:fld id="{330EA680-D336-4FF7-8B7A-9848BB0A1C32}" type="slidenum">
              <a:rPr lang="en-US" smtClean="0"/>
              <a:t>6</a:t>
            </a:fld>
            <a:endParaRPr lang="en-US" dirty="0"/>
          </a:p>
        </p:txBody>
      </p:sp>
      <p:sp>
        <p:nvSpPr>
          <p:cNvPr id="9" name="Titre 1">
            <a:extLst>
              <a:ext uri="{FF2B5EF4-FFF2-40B4-BE49-F238E27FC236}">
                <a16:creationId xmlns:a16="http://schemas.microsoft.com/office/drawing/2014/main" id="{FF55870E-CECD-484F-822E-58A992BA936C}"/>
              </a:ext>
            </a:extLst>
          </p:cNvPr>
          <p:cNvSpPr>
            <a:spLocks noGrp="1"/>
          </p:cNvSpPr>
          <p:nvPr>
            <p:ph type="title"/>
          </p:nvPr>
        </p:nvSpPr>
        <p:spPr>
          <a:xfrm>
            <a:off x="2118358" y="2554420"/>
            <a:ext cx="7601343" cy="488717"/>
          </a:xfrm>
        </p:spPr>
        <p:txBody>
          <a:bodyPr/>
          <a:lstStyle/>
          <a:p>
            <a:r>
              <a:rPr lang="fr-CM" sz="2000" b="1" dirty="0">
                <a:solidFill>
                  <a:srgbClr val="002060"/>
                </a:solidFill>
                <a:latin typeface="Times New Roman" panose="02020603050405020304" pitchFamily="18" charset="0"/>
                <a:cs typeface="Times New Roman" panose="02020603050405020304" pitchFamily="18" charset="0"/>
              </a:rPr>
              <a:t>Fonctionnement de YOLO</a:t>
            </a:r>
          </a:p>
        </p:txBody>
      </p:sp>
      <p:sp>
        <p:nvSpPr>
          <p:cNvPr id="10" name="ZoneTexte 9">
            <a:extLst>
              <a:ext uri="{FF2B5EF4-FFF2-40B4-BE49-F238E27FC236}">
                <a16:creationId xmlns:a16="http://schemas.microsoft.com/office/drawing/2014/main" id="{B113D009-1902-47B7-A913-DAF2F29364EB}"/>
              </a:ext>
            </a:extLst>
          </p:cNvPr>
          <p:cNvSpPr txBox="1"/>
          <p:nvPr/>
        </p:nvSpPr>
        <p:spPr>
          <a:xfrm>
            <a:off x="6172994" y="4693922"/>
            <a:ext cx="3161212" cy="923330"/>
          </a:xfrm>
          <a:prstGeom prst="rect">
            <a:avLst/>
          </a:prstGeom>
          <a:noFill/>
        </p:spPr>
        <p:txBody>
          <a:bodyPr wrap="square">
            <a:spAutoFit/>
          </a:bodyPr>
          <a:lstStyle/>
          <a:p>
            <a:pPr algn="l"/>
            <a:r>
              <a:rPr lang="fr-FR" b="1" i="0" dirty="0">
                <a:effectLst/>
              </a:rPr>
              <a:t>Comparaison des performances (précision, vitesse).</a:t>
            </a:r>
          </a:p>
        </p:txBody>
      </p:sp>
      <p:sp>
        <p:nvSpPr>
          <p:cNvPr id="12" name="ZoneTexte 11">
            <a:extLst>
              <a:ext uri="{FF2B5EF4-FFF2-40B4-BE49-F238E27FC236}">
                <a16:creationId xmlns:a16="http://schemas.microsoft.com/office/drawing/2014/main" id="{383A4006-DC00-4275-8BC5-B8A5A5284900}"/>
              </a:ext>
            </a:extLst>
          </p:cNvPr>
          <p:cNvSpPr txBox="1"/>
          <p:nvPr/>
        </p:nvSpPr>
        <p:spPr>
          <a:xfrm>
            <a:off x="1679370" y="3814863"/>
            <a:ext cx="3344092" cy="400110"/>
          </a:xfrm>
          <a:prstGeom prst="rect">
            <a:avLst/>
          </a:prstGeom>
          <a:noFill/>
        </p:spPr>
        <p:txBody>
          <a:bodyPr wrap="square" rtlCol="0">
            <a:spAutoFit/>
          </a:bodyPr>
          <a:lstStyle/>
          <a:p>
            <a:r>
              <a:rPr lang="fr-CM" sz="2000" b="1" dirty="0"/>
              <a:t>Qu’est ce que YOLO ?</a:t>
            </a:r>
          </a:p>
        </p:txBody>
      </p:sp>
      <p:sp>
        <p:nvSpPr>
          <p:cNvPr id="13" name="ZoneTexte 12">
            <a:extLst>
              <a:ext uri="{FF2B5EF4-FFF2-40B4-BE49-F238E27FC236}">
                <a16:creationId xmlns:a16="http://schemas.microsoft.com/office/drawing/2014/main" id="{6AEED107-5999-4A86-9BC7-EA0ED39BC23A}"/>
              </a:ext>
            </a:extLst>
          </p:cNvPr>
          <p:cNvSpPr txBox="1"/>
          <p:nvPr/>
        </p:nvSpPr>
        <p:spPr>
          <a:xfrm>
            <a:off x="6246220" y="3695573"/>
            <a:ext cx="4474027" cy="707886"/>
          </a:xfrm>
          <a:prstGeom prst="rect">
            <a:avLst/>
          </a:prstGeom>
          <a:noFill/>
        </p:spPr>
        <p:txBody>
          <a:bodyPr wrap="square" rtlCol="0">
            <a:spAutoFit/>
          </a:bodyPr>
          <a:lstStyle/>
          <a:p>
            <a:r>
              <a:rPr lang="fr-CM" sz="2000" b="1" dirty="0"/>
              <a:t>Quelles sont les différentes versions de YOLO?</a:t>
            </a:r>
          </a:p>
        </p:txBody>
      </p:sp>
      <p:sp>
        <p:nvSpPr>
          <p:cNvPr id="14" name="ZoneTexte 13">
            <a:extLst>
              <a:ext uri="{FF2B5EF4-FFF2-40B4-BE49-F238E27FC236}">
                <a16:creationId xmlns:a16="http://schemas.microsoft.com/office/drawing/2014/main" id="{F0EFA312-55EF-4620-B3CF-C22615FD9766}"/>
              </a:ext>
            </a:extLst>
          </p:cNvPr>
          <p:cNvSpPr txBox="1"/>
          <p:nvPr/>
        </p:nvSpPr>
        <p:spPr>
          <a:xfrm>
            <a:off x="1679370" y="4890029"/>
            <a:ext cx="3344092" cy="707886"/>
          </a:xfrm>
          <a:prstGeom prst="rect">
            <a:avLst/>
          </a:prstGeom>
          <a:noFill/>
        </p:spPr>
        <p:txBody>
          <a:bodyPr wrap="square" rtlCol="0">
            <a:spAutoFit/>
          </a:bodyPr>
          <a:lstStyle/>
          <a:p>
            <a:r>
              <a:rPr lang="fr-FR" sz="2000" b="1" i="0" dirty="0">
                <a:effectLst/>
              </a:rPr>
              <a:t>Améliorations apportées à chaque version de YOLO</a:t>
            </a:r>
            <a:r>
              <a:rPr lang="fr-CM" sz="2000" b="1" i="0" dirty="0">
                <a:effectLst/>
              </a:rPr>
              <a:t>.</a:t>
            </a:r>
            <a:endParaRPr lang="fr-CM" sz="2000" b="1" dirty="0"/>
          </a:p>
        </p:txBody>
      </p:sp>
      <p:sp>
        <p:nvSpPr>
          <p:cNvPr id="8" name="Titre 1">
            <a:extLst>
              <a:ext uri="{FF2B5EF4-FFF2-40B4-BE49-F238E27FC236}">
                <a16:creationId xmlns:a16="http://schemas.microsoft.com/office/drawing/2014/main" id="{12D77D54-A2A9-4BEB-858B-883A698BF153}"/>
              </a:ext>
            </a:extLst>
          </p:cNvPr>
          <p:cNvSpPr txBox="1">
            <a:spLocks/>
          </p:cNvSpPr>
          <p:nvPr/>
        </p:nvSpPr>
        <p:spPr>
          <a:xfrm>
            <a:off x="2547269" y="860212"/>
            <a:ext cx="7397903" cy="1303867"/>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CM" dirty="0"/>
              <a:t>IMPLEMENTATION</a:t>
            </a:r>
          </a:p>
        </p:txBody>
      </p:sp>
    </p:spTree>
    <p:extLst>
      <p:ext uri="{BB962C8B-B14F-4D97-AF65-F5344CB8AC3E}">
        <p14:creationId xmlns:p14="http://schemas.microsoft.com/office/powerpoint/2010/main" val="2640161215"/>
      </p:ext>
    </p:extLst>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96CF92FD-3C7A-4A90-A765-665E9B9B38EA}"/>
              </a:ext>
            </a:extLst>
          </p:cNvPr>
          <p:cNvSpPr>
            <a:spLocks noGrp="1"/>
          </p:cNvSpPr>
          <p:nvPr>
            <p:ph type="sldNum" sz="quarter" idx="12"/>
          </p:nvPr>
        </p:nvSpPr>
        <p:spPr>
          <a:xfrm>
            <a:off x="11181814" y="1996077"/>
            <a:ext cx="542697" cy="279400"/>
          </a:xfrm>
        </p:spPr>
        <p:txBody>
          <a:bodyPr/>
          <a:lstStyle/>
          <a:p>
            <a:pPr rtl="0"/>
            <a:fld id="{330EA680-D336-4FF7-8B7A-9848BB0A1C32}" type="slidenum">
              <a:rPr lang="en-US" smtClean="0"/>
              <a:t>7</a:t>
            </a:fld>
            <a:endParaRPr lang="en-US" dirty="0"/>
          </a:p>
        </p:txBody>
      </p:sp>
      <p:pic>
        <p:nvPicPr>
          <p:cNvPr id="10" name="Image 9">
            <a:extLst>
              <a:ext uri="{FF2B5EF4-FFF2-40B4-BE49-F238E27FC236}">
                <a16:creationId xmlns:a16="http://schemas.microsoft.com/office/drawing/2014/main" id="{23673954-49B7-452F-B891-3E43E4BB6B24}"/>
              </a:ext>
            </a:extLst>
          </p:cNvPr>
          <p:cNvPicPr/>
          <p:nvPr/>
        </p:nvPicPr>
        <p:blipFill>
          <a:blip r:embed="rId2">
            <a:extLst>
              <a:ext uri="{28A0092B-C50C-407E-A947-70E740481C1C}">
                <a14:useLocalDpi xmlns:a14="http://schemas.microsoft.com/office/drawing/2010/main" val="0"/>
              </a:ext>
            </a:extLst>
          </a:blip>
          <a:stretch>
            <a:fillRect/>
          </a:stretch>
        </p:blipFill>
        <p:spPr>
          <a:xfrm>
            <a:off x="995799" y="3182597"/>
            <a:ext cx="4918166" cy="2478904"/>
          </a:xfrm>
          <a:prstGeom prst="rect">
            <a:avLst/>
          </a:prstGeom>
        </p:spPr>
      </p:pic>
      <p:pic>
        <p:nvPicPr>
          <p:cNvPr id="11" name="Image 10">
            <a:extLst>
              <a:ext uri="{FF2B5EF4-FFF2-40B4-BE49-F238E27FC236}">
                <a16:creationId xmlns:a16="http://schemas.microsoft.com/office/drawing/2014/main" id="{6F3D1BEE-086B-40DB-9CAB-F526999D5032}"/>
              </a:ext>
            </a:extLst>
          </p:cNvPr>
          <p:cNvPicPr/>
          <p:nvPr/>
        </p:nvPicPr>
        <p:blipFill>
          <a:blip r:embed="rId3">
            <a:extLst>
              <a:ext uri="{28A0092B-C50C-407E-A947-70E740481C1C}">
                <a14:useLocalDpi xmlns:a14="http://schemas.microsoft.com/office/drawing/2010/main" val="0"/>
              </a:ext>
            </a:extLst>
          </a:blip>
          <a:stretch>
            <a:fillRect/>
          </a:stretch>
        </p:blipFill>
        <p:spPr>
          <a:xfrm>
            <a:off x="6366813" y="3043032"/>
            <a:ext cx="5086350" cy="3229610"/>
          </a:xfrm>
          <a:prstGeom prst="rect">
            <a:avLst/>
          </a:prstGeom>
        </p:spPr>
      </p:pic>
      <p:sp>
        <p:nvSpPr>
          <p:cNvPr id="8" name="Titre 1">
            <a:extLst>
              <a:ext uri="{FF2B5EF4-FFF2-40B4-BE49-F238E27FC236}">
                <a16:creationId xmlns:a16="http://schemas.microsoft.com/office/drawing/2014/main" id="{75C2D858-7396-4177-80D9-AA038189D20E}"/>
              </a:ext>
            </a:extLst>
          </p:cNvPr>
          <p:cNvSpPr txBox="1">
            <a:spLocks/>
          </p:cNvSpPr>
          <p:nvPr/>
        </p:nvSpPr>
        <p:spPr>
          <a:xfrm>
            <a:off x="2547269" y="860212"/>
            <a:ext cx="7397903" cy="1303867"/>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CM" dirty="0"/>
              <a:t>IMPLEMENTATION</a:t>
            </a:r>
          </a:p>
        </p:txBody>
      </p:sp>
      <p:sp>
        <p:nvSpPr>
          <p:cNvPr id="12" name="Titre 1">
            <a:extLst>
              <a:ext uri="{FF2B5EF4-FFF2-40B4-BE49-F238E27FC236}">
                <a16:creationId xmlns:a16="http://schemas.microsoft.com/office/drawing/2014/main" id="{D82698B1-DCF5-4DB8-8BB0-08A877A726D5}"/>
              </a:ext>
            </a:extLst>
          </p:cNvPr>
          <p:cNvSpPr>
            <a:spLocks noGrp="1"/>
          </p:cNvSpPr>
          <p:nvPr>
            <p:ph type="title"/>
          </p:nvPr>
        </p:nvSpPr>
        <p:spPr>
          <a:xfrm>
            <a:off x="2118358" y="2554420"/>
            <a:ext cx="7601343" cy="488717"/>
          </a:xfrm>
        </p:spPr>
        <p:txBody>
          <a:bodyPr/>
          <a:lstStyle/>
          <a:p>
            <a:r>
              <a:rPr lang="fr-CM" sz="2000" b="1" dirty="0">
                <a:solidFill>
                  <a:srgbClr val="002060"/>
                </a:solidFill>
                <a:latin typeface="Times New Roman" panose="02020603050405020304" pitchFamily="18" charset="0"/>
                <a:cs typeface="Times New Roman" panose="02020603050405020304" pitchFamily="18" charset="0"/>
              </a:rPr>
              <a:t>Fonctionnement de YOLO</a:t>
            </a:r>
          </a:p>
        </p:txBody>
      </p:sp>
    </p:spTree>
    <p:extLst>
      <p:ext uri="{BB962C8B-B14F-4D97-AF65-F5344CB8AC3E}">
        <p14:creationId xmlns:p14="http://schemas.microsoft.com/office/powerpoint/2010/main" val="3380412633"/>
      </p:ext>
    </p:extLst>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045085F0-0849-4027-B50E-2983C080A219}"/>
              </a:ext>
            </a:extLst>
          </p:cNvPr>
          <p:cNvSpPr>
            <a:spLocks noGrp="1"/>
          </p:cNvSpPr>
          <p:nvPr>
            <p:ph type="sldNum" sz="quarter" idx="12"/>
          </p:nvPr>
        </p:nvSpPr>
        <p:spPr/>
        <p:txBody>
          <a:bodyPr/>
          <a:lstStyle/>
          <a:p>
            <a:pPr rtl="0"/>
            <a:fld id="{330EA680-D336-4FF7-8B7A-9848BB0A1C32}" type="slidenum">
              <a:rPr lang="en-US" smtClean="0"/>
              <a:t>8</a:t>
            </a:fld>
            <a:endParaRPr lang="en-US" dirty="0"/>
          </a:p>
        </p:txBody>
      </p:sp>
      <p:sp>
        <p:nvSpPr>
          <p:cNvPr id="7" name="Titre 1">
            <a:extLst>
              <a:ext uri="{FF2B5EF4-FFF2-40B4-BE49-F238E27FC236}">
                <a16:creationId xmlns:a16="http://schemas.microsoft.com/office/drawing/2014/main" id="{A1243D20-2420-4097-81A6-7E80CE542D05}"/>
              </a:ext>
            </a:extLst>
          </p:cNvPr>
          <p:cNvSpPr>
            <a:spLocks noGrp="1"/>
          </p:cNvSpPr>
          <p:nvPr>
            <p:ph type="title"/>
          </p:nvPr>
        </p:nvSpPr>
        <p:spPr>
          <a:xfrm>
            <a:off x="1779728" y="831910"/>
            <a:ext cx="8824131" cy="1303867"/>
          </a:xfrm>
        </p:spPr>
        <p:txBody>
          <a:bodyPr/>
          <a:lstStyle/>
          <a:p>
            <a:r>
              <a:rPr lang="fr-CM" dirty="0"/>
              <a:t>IMPLEMENTATION</a:t>
            </a:r>
          </a:p>
        </p:txBody>
      </p:sp>
      <p:pic>
        <p:nvPicPr>
          <p:cNvPr id="10" name="Image 9">
            <a:extLst>
              <a:ext uri="{FF2B5EF4-FFF2-40B4-BE49-F238E27FC236}">
                <a16:creationId xmlns:a16="http://schemas.microsoft.com/office/drawing/2014/main" id="{C35FF876-E400-480E-8D24-895AA7AC66D9}"/>
              </a:ext>
            </a:extLst>
          </p:cNvPr>
          <p:cNvPicPr/>
          <p:nvPr/>
        </p:nvPicPr>
        <p:blipFill>
          <a:blip r:embed="rId2">
            <a:extLst>
              <a:ext uri="{28A0092B-C50C-407E-A947-70E740481C1C}">
                <a14:useLocalDpi xmlns:a14="http://schemas.microsoft.com/office/drawing/2010/main" val="0"/>
              </a:ext>
            </a:extLst>
          </a:blip>
          <a:stretch>
            <a:fillRect/>
          </a:stretch>
        </p:blipFill>
        <p:spPr>
          <a:xfrm>
            <a:off x="715327" y="2512786"/>
            <a:ext cx="2592705" cy="2616200"/>
          </a:xfrm>
          <a:prstGeom prst="rect">
            <a:avLst/>
          </a:prstGeom>
        </p:spPr>
      </p:pic>
      <p:pic>
        <p:nvPicPr>
          <p:cNvPr id="11" name="Image 10">
            <a:extLst>
              <a:ext uri="{FF2B5EF4-FFF2-40B4-BE49-F238E27FC236}">
                <a16:creationId xmlns:a16="http://schemas.microsoft.com/office/drawing/2014/main" id="{10BA2122-B4F3-4A9C-91C2-7E80D5691445}"/>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3474720" y="3325767"/>
            <a:ext cx="2382702" cy="2616200"/>
          </a:xfrm>
          <a:prstGeom prst="rect">
            <a:avLst/>
          </a:prstGeom>
        </p:spPr>
      </p:pic>
      <p:pic>
        <p:nvPicPr>
          <p:cNvPr id="12" name="Image 11">
            <a:extLst>
              <a:ext uri="{FF2B5EF4-FFF2-40B4-BE49-F238E27FC236}">
                <a16:creationId xmlns:a16="http://schemas.microsoft.com/office/drawing/2014/main" id="{9D22A27D-3565-4151-A48E-54B2F3CEE5F6}"/>
              </a:ext>
            </a:extLst>
          </p:cNvPr>
          <p:cNvPicPr/>
          <p:nvPr/>
        </p:nvPicPr>
        <p:blipFill>
          <a:blip r:embed="rId4">
            <a:extLst>
              <a:ext uri="{28A0092B-C50C-407E-A947-70E740481C1C}">
                <a14:useLocalDpi xmlns:a14="http://schemas.microsoft.com/office/drawing/2010/main" val="0"/>
              </a:ext>
            </a:extLst>
          </a:blip>
          <a:stretch>
            <a:fillRect/>
          </a:stretch>
        </p:blipFill>
        <p:spPr>
          <a:xfrm>
            <a:off x="6096000" y="2616109"/>
            <a:ext cx="2382702" cy="2365194"/>
          </a:xfrm>
          <a:prstGeom prst="rect">
            <a:avLst/>
          </a:prstGeom>
        </p:spPr>
      </p:pic>
      <p:pic>
        <p:nvPicPr>
          <p:cNvPr id="13" name="Image 12">
            <a:extLst>
              <a:ext uri="{FF2B5EF4-FFF2-40B4-BE49-F238E27FC236}">
                <a16:creationId xmlns:a16="http://schemas.microsoft.com/office/drawing/2014/main" id="{16D729FC-5AFF-499F-A713-CD7C42286670}"/>
              </a:ext>
            </a:extLst>
          </p:cNvPr>
          <p:cNvPicPr/>
          <p:nvPr/>
        </p:nvPicPr>
        <p:blipFill>
          <a:blip r:embed="rId5">
            <a:extLst>
              <a:ext uri="{28A0092B-C50C-407E-A947-70E740481C1C}">
                <a14:useLocalDpi xmlns:a14="http://schemas.microsoft.com/office/drawing/2010/main" val="0"/>
              </a:ext>
            </a:extLst>
          </a:blip>
          <a:stretch>
            <a:fillRect/>
          </a:stretch>
        </p:blipFill>
        <p:spPr>
          <a:xfrm>
            <a:off x="8956124" y="3325767"/>
            <a:ext cx="2310546" cy="2465433"/>
          </a:xfrm>
          <a:prstGeom prst="rect">
            <a:avLst/>
          </a:prstGeom>
        </p:spPr>
      </p:pic>
      <p:pic>
        <p:nvPicPr>
          <p:cNvPr id="14" name="Image 13">
            <a:extLst>
              <a:ext uri="{FF2B5EF4-FFF2-40B4-BE49-F238E27FC236}">
                <a16:creationId xmlns:a16="http://schemas.microsoft.com/office/drawing/2014/main" id="{4CFE5AF0-F573-4E74-B312-ACEF2ED5BDB1}"/>
              </a:ext>
            </a:extLst>
          </p:cNvPr>
          <p:cNvPicPr/>
          <p:nvPr/>
        </p:nvPicPr>
        <p:blipFill>
          <a:blip r:embed="rId6">
            <a:extLst>
              <a:ext uri="{28A0092B-C50C-407E-A947-70E740481C1C}">
                <a14:useLocalDpi xmlns:a14="http://schemas.microsoft.com/office/drawing/2010/main" val="0"/>
              </a:ext>
            </a:extLst>
          </a:blip>
          <a:stretch>
            <a:fillRect/>
          </a:stretch>
        </p:blipFill>
        <p:spPr>
          <a:xfrm>
            <a:off x="6334580" y="61080"/>
            <a:ext cx="5673990" cy="5110057"/>
          </a:xfrm>
          <a:prstGeom prst="rect">
            <a:avLst/>
          </a:prstGeom>
        </p:spPr>
      </p:pic>
      <p:sp>
        <p:nvSpPr>
          <p:cNvPr id="9" name="Titre 1">
            <a:extLst>
              <a:ext uri="{FF2B5EF4-FFF2-40B4-BE49-F238E27FC236}">
                <a16:creationId xmlns:a16="http://schemas.microsoft.com/office/drawing/2014/main" id="{5508BB1E-8A81-4937-A6E5-9C8E8F2D1861}"/>
              </a:ext>
            </a:extLst>
          </p:cNvPr>
          <p:cNvSpPr txBox="1">
            <a:spLocks/>
          </p:cNvSpPr>
          <p:nvPr/>
        </p:nvSpPr>
        <p:spPr>
          <a:xfrm>
            <a:off x="2119257" y="2417890"/>
            <a:ext cx="5673990" cy="488717"/>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CM" sz="2000" b="1" dirty="0">
                <a:solidFill>
                  <a:srgbClr val="002060"/>
                </a:solidFill>
                <a:latin typeface="Times New Roman" panose="02020603050405020304" pitchFamily="18" charset="0"/>
                <a:cs typeface="Times New Roman" panose="02020603050405020304" pitchFamily="18" charset="0"/>
              </a:rPr>
              <a:t>Fonctionnement de YOLO</a:t>
            </a:r>
          </a:p>
        </p:txBody>
      </p:sp>
    </p:spTree>
    <p:extLst>
      <p:ext uri="{BB962C8B-B14F-4D97-AF65-F5344CB8AC3E}">
        <p14:creationId xmlns:p14="http://schemas.microsoft.com/office/powerpoint/2010/main" val="241802893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ppt_x"/>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3"/>
                                        </p:tgtEl>
                                        <p:attrNameLst>
                                          <p:attrName>style.visibility</p:attrName>
                                        </p:attrNameLst>
                                      </p:cBhvr>
                                      <p:to>
                                        <p:strVal val="visible"/>
                                      </p:to>
                                    </p:set>
                                    <p:anim calcmode="lin" valueType="num">
                                      <p:cBhvr additive="base">
                                        <p:cTn id="25" dur="500" fill="hold"/>
                                        <p:tgtEl>
                                          <p:spTgt spid="13"/>
                                        </p:tgtEl>
                                        <p:attrNameLst>
                                          <p:attrName>ppt_x</p:attrName>
                                        </p:attrNameLst>
                                      </p:cBhvr>
                                      <p:tavLst>
                                        <p:tav tm="0">
                                          <p:val>
                                            <p:strVal val="#ppt_x"/>
                                          </p:val>
                                        </p:tav>
                                        <p:tav tm="100000">
                                          <p:val>
                                            <p:strVal val="#ppt_x"/>
                                          </p:val>
                                        </p:tav>
                                      </p:tavLst>
                                    </p:anim>
                                    <p:anim calcmode="lin" valueType="num">
                                      <p:cBhvr additive="base">
                                        <p:cTn id="2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p:cTn id="31" dur="500" fill="hold"/>
                                        <p:tgtEl>
                                          <p:spTgt spid="14"/>
                                        </p:tgtEl>
                                        <p:attrNameLst>
                                          <p:attrName>ppt_w</p:attrName>
                                        </p:attrNameLst>
                                      </p:cBhvr>
                                      <p:tavLst>
                                        <p:tav tm="0">
                                          <p:val>
                                            <p:fltVal val="0"/>
                                          </p:val>
                                        </p:tav>
                                        <p:tav tm="100000">
                                          <p:val>
                                            <p:strVal val="#ppt_w"/>
                                          </p:val>
                                        </p:tav>
                                      </p:tavLst>
                                    </p:anim>
                                    <p:anim calcmode="lin" valueType="num">
                                      <p:cBhvr>
                                        <p:cTn id="32" dur="500" fill="hold"/>
                                        <p:tgtEl>
                                          <p:spTgt spid="14"/>
                                        </p:tgtEl>
                                        <p:attrNameLst>
                                          <p:attrName>ppt_h</p:attrName>
                                        </p:attrNameLst>
                                      </p:cBhvr>
                                      <p:tavLst>
                                        <p:tav tm="0">
                                          <p:val>
                                            <p:fltVal val="0"/>
                                          </p:val>
                                        </p:tav>
                                        <p:tav tm="100000">
                                          <p:val>
                                            <p:strVal val="#ppt_h"/>
                                          </p:val>
                                        </p:tav>
                                      </p:tavLst>
                                    </p:anim>
                                    <p:animEffect transition="in" filter="fade">
                                      <p:cBhvr>
                                        <p:cTn id="3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ZoneTexte 8">
            <a:extLst>
              <a:ext uri="{FF2B5EF4-FFF2-40B4-BE49-F238E27FC236}">
                <a16:creationId xmlns:a16="http://schemas.microsoft.com/office/drawing/2014/main" id="{F06AD965-B42C-4DA3-A735-2FE7145CA023}"/>
              </a:ext>
            </a:extLst>
          </p:cNvPr>
          <p:cNvSpPr txBox="1"/>
          <p:nvPr/>
        </p:nvSpPr>
        <p:spPr>
          <a:xfrm>
            <a:off x="2769326" y="2993026"/>
            <a:ext cx="3735977" cy="1200329"/>
          </a:xfrm>
          <a:prstGeom prst="rect">
            <a:avLst/>
          </a:prstGeom>
          <a:noFill/>
        </p:spPr>
        <p:txBody>
          <a:bodyPr wrap="square" rtlCol="0">
            <a:spAutoFit/>
          </a:bodyPr>
          <a:lstStyle/>
          <a:p>
            <a:pPr algn="l">
              <a:buFont typeface="Arial" panose="020B0604020202020204" pitchFamily="34" charset="0"/>
              <a:buChar char="•"/>
            </a:pPr>
            <a:r>
              <a:rPr lang="fr-FR" b="1" i="0" dirty="0">
                <a:effectLst/>
                <a:latin typeface="-apple-system"/>
              </a:rPr>
              <a:t>Description de l'implémentation de YOLO.</a:t>
            </a:r>
          </a:p>
          <a:p>
            <a:pPr algn="l">
              <a:buFont typeface="Arial" panose="020B0604020202020204" pitchFamily="34" charset="0"/>
              <a:buChar char="•"/>
            </a:pPr>
            <a:r>
              <a:rPr lang="fr-FR" b="1" i="0" dirty="0">
                <a:effectLst/>
                <a:latin typeface="-apple-system"/>
              </a:rPr>
              <a:t>Étapes suivies pour entraîner et tester le modèle</a:t>
            </a:r>
          </a:p>
        </p:txBody>
      </p:sp>
      <p:sp>
        <p:nvSpPr>
          <p:cNvPr id="2" name="Espace réservé du numéro de diapositive 1">
            <a:extLst>
              <a:ext uri="{FF2B5EF4-FFF2-40B4-BE49-F238E27FC236}">
                <a16:creationId xmlns:a16="http://schemas.microsoft.com/office/drawing/2014/main" id="{8F1B84C3-41EC-4F80-AC44-09A69F9E592C}"/>
              </a:ext>
            </a:extLst>
          </p:cNvPr>
          <p:cNvSpPr>
            <a:spLocks noGrp="1"/>
          </p:cNvSpPr>
          <p:nvPr>
            <p:ph type="sldNum" sz="quarter" idx="12"/>
          </p:nvPr>
        </p:nvSpPr>
        <p:spPr/>
        <p:txBody>
          <a:bodyPr/>
          <a:lstStyle/>
          <a:p>
            <a:pPr rtl="0"/>
            <a:fld id="{330EA680-D336-4FF7-8B7A-9848BB0A1C32}" type="slidenum">
              <a:rPr lang="en-US" smtClean="0"/>
              <a:t>9</a:t>
            </a:fld>
            <a:endParaRPr lang="en-US" dirty="0"/>
          </a:p>
        </p:txBody>
      </p:sp>
      <p:sp>
        <p:nvSpPr>
          <p:cNvPr id="10" name="Titre 1">
            <a:extLst>
              <a:ext uri="{FF2B5EF4-FFF2-40B4-BE49-F238E27FC236}">
                <a16:creationId xmlns:a16="http://schemas.microsoft.com/office/drawing/2014/main" id="{3069882C-E342-42E3-ADDC-196B07C21A59}"/>
              </a:ext>
            </a:extLst>
          </p:cNvPr>
          <p:cNvSpPr>
            <a:spLocks noGrp="1"/>
          </p:cNvSpPr>
          <p:nvPr>
            <p:ph type="title"/>
          </p:nvPr>
        </p:nvSpPr>
        <p:spPr>
          <a:xfrm>
            <a:off x="1779728" y="831910"/>
            <a:ext cx="8824131" cy="1303867"/>
          </a:xfrm>
        </p:spPr>
        <p:txBody>
          <a:bodyPr/>
          <a:lstStyle/>
          <a:p>
            <a:r>
              <a:rPr lang="fr-CM" dirty="0"/>
              <a:t>IMPLEMENTATION</a:t>
            </a:r>
          </a:p>
        </p:txBody>
      </p:sp>
      <p:sp>
        <p:nvSpPr>
          <p:cNvPr id="5" name="Titre 1">
            <a:extLst>
              <a:ext uri="{FF2B5EF4-FFF2-40B4-BE49-F238E27FC236}">
                <a16:creationId xmlns:a16="http://schemas.microsoft.com/office/drawing/2014/main" id="{05F9ED40-187E-4D4D-92F8-9979F2E4B679}"/>
              </a:ext>
            </a:extLst>
          </p:cNvPr>
          <p:cNvSpPr txBox="1">
            <a:spLocks/>
          </p:cNvSpPr>
          <p:nvPr/>
        </p:nvSpPr>
        <p:spPr>
          <a:xfrm>
            <a:off x="3435366" y="1530065"/>
            <a:ext cx="4537109" cy="1303867"/>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342900" lvl="0" indent="-342900">
              <a:spcAft>
                <a:spcPts val="1200"/>
              </a:spcAft>
              <a:buFont typeface="+mj-lt"/>
              <a:buAutoNum type="arabicPeriod"/>
            </a:pPr>
            <a:r>
              <a:rPr lang="fr-FR" sz="2000" b="1" dirty="0">
                <a:solidFill>
                  <a:schemeClr val="bg1"/>
                </a:solidFill>
                <a:effectLst/>
                <a:latin typeface="Times New Roman" panose="02020603050405020304" pitchFamily="18" charset="0"/>
                <a:ea typeface="MS Gothic" panose="020B0609070205080204" pitchFamily="49" charset="-128"/>
                <a:cs typeface="Times New Roman" panose="02020603050405020304" pitchFamily="18" charset="0"/>
              </a:rPr>
              <a:t> </a:t>
            </a:r>
          </a:p>
          <a:p>
            <a:pPr marL="342900" lvl="0" indent="-342900">
              <a:spcAft>
                <a:spcPts val="1200"/>
              </a:spcAft>
              <a:buFont typeface="+mj-lt"/>
              <a:buAutoNum type="arabicPeriod"/>
            </a:pPr>
            <a:r>
              <a:rPr lang="fr-FR" sz="2000" b="1" dirty="0">
                <a:solidFill>
                  <a:schemeClr val="bg1"/>
                </a:solidFill>
                <a:effectLst/>
                <a:latin typeface="Times New Roman" panose="02020603050405020304" pitchFamily="18" charset="0"/>
                <a:ea typeface="MS Gothic" panose="020B0609070205080204" pitchFamily="49" charset="-128"/>
                <a:cs typeface="Times New Roman" panose="02020603050405020304" pitchFamily="18" charset="0"/>
              </a:rPr>
              <a:t> </a:t>
            </a:r>
          </a:p>
          <a:p>
            <a:pPr marL="342900" lvl="0" indent="-342900">
              <a:spcAft>
                <a:spcPts val="1200"/>
              </a:spcAft>
              <a:buFont typeface="+mj-lt"/>
              <a:buAutoNum type="arabicPeriod"/>
            </a:pPr>
            <a:r>
              <a:rPr lang="fr-FR" sz="2000" b="1" dirty="0">
                <a:solidFill>
                  <a:srgbClr val="082A75"/>
                </a:solidFill>
                <a:effectLst/>
                <a:latin typeface="Times New Roman" panose="02020603050405020304" pitchFamily="18" charset="0"/>
                <a:ea typeface="MS Gothic" panose="020B0609070205080204" pitchFamily="49" charset="-128"/>
                <a:cs typeface="Times New Roman" panose="02020603050405020304" pitchFamily="18" charset="0"/>
              </a:rPr>
              <a:t>Configuration du modèle YOLO</a:t>
            </a:r>
            <a:endParaRPr lang="fr-CM" sz="2000" b="1" dirty="0">
              <a:solidFill>
                <a:srgbClr val="082A75"/>
              </a:solidFill>
              <a:effectLst/>
              <a:latin typeface="Times New Roman" panose="02020603050405020304" pitchFamily="18" charset="0"/>
              <a:ea typeface="MS Gothic" panose="020B0609070205080204" pitchFamily="49" charset="-128"/>
              <a:cs typeface="Times New Roman" panose="02020603050405020304" pitchFamily="18" charset="0"/>
            </a:endParaRPr>
          </a:p>
        </p:txBody>
      </p:sp>
    </p:spTree>
    <p:extLst>
      <p:ext uri="{BB962C8B-B14F-4D97-AF65-F5344CB8AC3E}">
        <p14:creationId xmlns:p14="http://schemas.microsoft.com/office/powerpoint/2010/main" val="292460882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que">
  <a:themeElements>
    <a:clrScheme name="Custom 162">
      <a:dk1>
        <a:sysClr val="windowText" lastClr="000000"/>
      </a:dk1>
      <a:lt1>
        <a:sysClr val="window" lastClr="FFFFFF"/>
      </a:lt1>
      <a:dk2>
        <a:srgbClr val="212121"/>
      </a:dk2>
      <a:lt2>
        <a:srgbClr val="DADADA"/>
      </a:lt2>
      <a:accent1>
        <a:srgbClr val="CBAF62"/>
      </a:accent1>
      <a:accent2>
        <a:srgbClr val="4096B0"/>
      </a:accent2>
      <a:accent3>
        <a:srgbClr val="803348"/>
      </a:accent3>
      <a:accent4>
        <a:srgbClr val="8E684C"/>
      </a:accent4>
      <a:accent5>
        <a:srgbClr val="AB946B"/>
      </a:accent5>
      <a:accent6>
        <a:srgbClr val="803348"/>
      </a:accent6>
      <a:hlink>
        <a:srgbClr val="86724D"/>
      </a:hlink>
      <a:folHlink>
        <a:srgbClr val="CBAF62"/>
      </a:folHlink>
    </a:clrScheme>
    <a:fontScheme name="Custom 169">
      <a:majorFont>
        <a:latin typeface="Rockwell"/>
        <a:ea typeface=""/>
        <a:cs typeface=""/>
      </a:majorFont>
      <a:minorFont>
        <a:latin typeface="Trebuchet MS"/>
        <a:ea typeface=""/>
        <a:cs typeface=""/>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Presentation1" id="{B7A7D626-CABC-4857-8E57-CB9D92DF4622}" vid="{56F4E317-BEF3-48D5-ABEF-8BFF0CADF374}"/>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Capsule temps numérique</Template>
  <TotalTime>1793</TotalTime>
  <Words>462</Words>
  <Application>Microsoft Office PowerPoint</Application>
  <PresentationFormat>Grand écran</PresentationFormat>
  <Paragraphs>102</Paragraphs>
  <Slides>17</Slides>
  <Notes>0</Notes>
  <HiddenSlides>0</HiddenSlides>
  <MMClips>1</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17</vt:i4>
      </vt:variant>
    </vt:vector>
  </HeadingPairs>
  <TitlesOfParts>
    <vt:vector size="27" baseType="lpstr">
      <vt:lpstr>-apple-system</vt:lpstr>
      <vt:lpstr>Arial</vt:lpstr>
      <vt:lpstr>Arial Narrow</vt:lpstr>
      <vt:lpstr>Calibri</vt:lpstr>
      <vt:lpstr>Lucida Handwriting</vt:lpstr>
      <vt:lpstr>Rockwell</vt:lpstr>
      <vt:lpstr>Times New Roman</vt:lpstr>
      <vt:lpstr>Trebuchet MS</vt:lpstr>
      <vt:lpstr>Wingdings</vt:lpstr>
      <vt:lpstr>Organique</vt:lpstr>
      <vt:lpstr>SYSTÈME DE DETECTION D’OBJETS VIRTUELS</vt:lpstr>
      <vt:lpstr>OUTLINE</vt:lpstr>
      <vt:lpstr>INTRODUCTION</vt:lpstr>
      <vt:lpstr>ARCHITECTURE DU SYSTEME</vt:lpstr>
      <vt:lpstr>IMPLEMENTATION</vt:lpstr>
      <vt:lpstr>Fonctionnement de YOLO</vt:lpstr>
      <vt:lpstr>Fonctionnement de YOLO</vt:lpstr>
      <vt:lpstr>IMPLEMENTATION</vt:lpstr>
      <vt:lpstr>IMPLEMENTATION</vt:lpstr>
      <vt:lpstr>IMPLEMENTATION</vt:lpstr>
      <vt:lpstr>RESULTATS ET DISCUSSIONS</vt:lpstr>
      <vt:lpstr>RESULTATS ET DISCUSSIONS</vt:lpstr>
      <vt:lpstr>RESULTATS ET DISCUSSIONS</vt:lpstr>
      <vt:lpstr>DEFIS ET LIMITATIONS</vt:lpstr>
      <vt:lpstr>DEFIS ET LIMITATIONS</vt:lpstr>
      <vt:lpstr>CONCLUSION </vt:lpstr>
      <vt:lpstr>Présentation de la démo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Modèle capsule temps numérique</dc:title>
  <dc:creator>Pr. TAC_MACHINO</dc:creator>
  <cp:lastModifiedBy>Pr. TAC_MACHINO</cp:lastModifiedBy>
  <cp:revision>73</cp:revision>
  <dcterms:created xsi:type="dcterms:W3CDTF">2024-04-27T10:40:05Z</dcterms:created>
  <dcterms:modified xsi:type="dcterms:W3CDTF">2024-06-08T10:08:48Z</dcterms:modified>
</cp:coreProperties>
</file>